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3"/>
  </p:notesMasterIdLst>
  <p:handoutMasterIdLst>
    <p:handoutMasterId r:id="rId14"/>
  </p:handoutMasterIdLst>
  <p:sldIdLst>
    <p:sldId id="351" r:id="rId5"/>
    <p:sldId id="408" r:id="rId6"/>
    <p:sldId id="409" r:id="rId7"/>
    <p:sldId id="410" r:id="rId8"/>
    <p:sldId id="411" r:id="rId9"/>
    <p:sldId id="413" r:id="rId10"/>
    <p:sldId id="412" r:id="rId11"/>
    <p:sldId id="406" r:id="rId12"/>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Equip" panose="020B0604020202020204" charset="0"/>
      <p:regular r:id="rId19"/>
      <p:bold r:id="rId20"/>
      <p:italic r:id="rId21"/>
      <p:boldItalic r:id="rId22"/>
    </p:embeddedFont>
    <p:embeddedFont>
      <p:font typeface="Equip Extended" panose="020B0604020202020204" charset="0"/>
      <p:regular r:id="rId23"/>
      <p:bold r:id="rId24"/>
      <p:italic r:id="rId25"/>
      <p:boldItalic r:id="rId26"/>
    </p:embeddedFont>
    <p:embeddedFont>
      <p:font typeface="Equip Extended Light" panose="020B0604020202020204" charset="0"/>
      <p:regular r:id="rId27"/>
      <p:bold r:id="rId28"/>
      <p:italic r:id="rId29"/>
      <p:boldItalic r:id="rId30"/>
    </p:embeddedFont>
    <p:embeddedFont>
      <p:font typeface="Equip Extended Medium" panose="020B0604020202020204" charset="0"/>
      <p:regular r:id="rId31"/>
      <p:bold r:id="rId32"/>
      <p:italic r:id="rId33"/>
      <p:boldItalic r:id="rId34"/>
    </p:embeddedFont>
    <p:embeddedFont>
      <p:font typeface="Equip Extended Thin" panose="020B0604020202020204" charset="0"/>
      <p:regular r:id="rId35"/>
      <p:bold r:id="rId36"/>
      <p:italic r:id="rId37"/>
      <p:boldItalic r:id="rId38"/>
    </p:embeddedFont>
    <p:embeddedFont>
      <p:font typeface="Equip Light" panose="020B0604020202020204" charset="0"/>
      <p:regular r:id="rId39"/>
      <p:bold r:id="rId40"/>
      <p:italic r:id="rId41"/>
      <p:boldItalic r:id="rId42"/>
    </p:embeddedFont>
    <p:embeddedFont>
      <p:font typeface="Equip Medium" panose="020B0604020202020204" charset="0"/>
      <p:regular r:id="rId43"/>
      <p:bold r:id="rId44"/>
      <p:italic r:id="rId45"/>
      <p:boldItalic r:id="rId46"/>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4A7"/>
    <a:srgbClr val="00DBA9"/>
    <a:srgbClr val="EFF1F4"/>
    <a:srgbClr val="060320"/>
    <a:srgbClr val="131A4E"/>
    <a:srgbClr val="09294D"/>
    <a:srgbClr val="2E008B"/>
    <a:srgbClr val="8893A5"/>
    <a:srgbClr val="C4C9D2"/>
    <a:srgbClr val="8693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55972-9698-4D1E-B171-776D6D99112C}" v="6" dt="2023-03-23T12:30:45.706"/>
    <p1510:client id="{64091C5E-23C0-48AA-9BE3-65E65E90D63D}" v="51" dt="2023-03-23T13:04:39.494"/>
    <p1510:client id="{83ED5593-4972-4030-8DCF-D5D8B78C320E}" v="210" dt="2023-03-24T05:46:50.802"/>
    <p1510:client id="{D81C48F4-1D34-C968-5D64-F99314034414}" v="2" dt="2023-03-24T09:17:31.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6327"/>
  </p:normalViewPr>
  <p:slideViewPr>
    <p:cSldViewPr snapToGrid="0" snapToObjects="1">
      <p:cViewPr varScale="1">
        <p:scale>
          <a:sx n="63" d="100"/>
          <a:sy n="63" d="100"/>
        </p:scale>
        <p:origin x="804" y="5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45" d="100"/>
          <a:sy n="45" d="100"/>
        </p:scale>
        <p:origin x="276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3" Type="http://schemas.openxmlformats.org/officeDocument/2006/relationships/customXml" Target="../customXml/item3.xml"/><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font" Target="fonts/font2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46" Type="http://schemas.openxmlformats.org/officeDocument/2006/relationships/font" Target="fonts/font32.fntdata"/><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font" Target="fonts/font2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font" Target="fonts/font31.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font" Target="fonts/font30.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font" Target="fonts/font29.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pama Katoch" userId="S::anupama.katoch@nagarro.com::74141732-710f-41f1-bc6e-de994ededfa0" providerId="AD" clId="Web-{15B55972-9698-4D1E-B171-776D6D99112C}"/>
    <pc:docChg chg="modSld">
      <pc:chgData name="Anupama Katoch" userId="S::anupama.katoch@nagarro.com::74141732-710f-41f1-bc6e-de994ededfa0" providerId="AD" clId="Web-{15B55972-9698-4D1E-B171-776D6D99112C}" dt="2023-03-23T12:30:45.081" v="1" actId="20577"/>
      <pc:docMkLst>
        <pc:docMk/>
      </pc:docMkLst>
      <pc:sldChg chg="modSp">
        <pc:chgData name="Anupama Katoch" userId="S::anupama.katoch@nagarro.com::74141732-710f-41f1-bc6e-de994ededfa0" providerId="AD" clId="Web-{15B55972-9698-4D1E-B171-776D6D99112C}" dt="2023-03-23T12:30:45.081" v="1" actId="20577"/>
        <pc:sldMkLst>
          <pc:docMk/>
          <pc:sldMk cId="2123501747" sldId="408"/>
        </pc:sldMkLst>
        <pc:spChg chg="mod">
          <ac:chgData name="Anupama Katoch" userId="S::anupama.katoch@nagarro.com::74141732-710f-41f1-bc6e-de994ededfa0" providerId="AD" clId="Web-{15B55972-9698-4D1E-B171-776D6D99112C}" dt="2023-03-23T12:30:45.081" v="1" actId="20577"/>
          <ac:spMkLst>
            <pc:docMk/>
            <pc:sldMk cId="2123501747" sldId="408"/>
            <ac:spMk id="5" creationId="{F2D531CF-C329-BC69-C503-DF3720AD4A23}"/>
          </ac:spMkLst>
        </pc:spChg>
      </pc:sldChg>
    </pc:docChg>
  </pc:docChgLst>
  <pc:docChgLst>
    <pc:chgData name="Thomas Steirer" userId="22535273-c23e-4274-aaf6-f0608e262b51" providerId="ADAL" clId="{0F1343E3-874F-4834-95B4-14C71713F677}"/>
    <pc:docChg chg="modSld">
      <pc:chgData name="Thomas Steirer" userId="22535273-c23e-4274-aaf6-f0608e262b51" providerId="ADAL" clId="{0F1343E3-874F-4834-95B4-14C71713F677}" dt="2023-03-23T12:28:18.819" v="12" actId="20577"/>
      <pc:docMkLst>
        <pc:docMk/>
      </pc:docMkLst>
      <pc:sldChg chg="modSp mod">
        <pc:chgData name="Thomas Steirer" userId="22535273-c23e-4274-aaf6-f0608e262b51" providerId="ADAL" clId="{0F1343E3-874F-4834-95B4-14C71713F677}" dt="2023-03-23T12:28:18.819" v="12" actId="20577"/>
        <pc:sldMkLst>
          <pc:docMk/>
          <pc:sldMk cId="2123501747" sldId="408"/>
        </pc:sldMkLst>
        <pc:spChg chg="mod">
          <ac:chgData name="Thomas Steirer" userId="22535273-c23e-4274-aaf6-f0608e262b51" providerId="ADAL" clId="{0F1343E3-874F-4834-95B4-14C71713F677}" dt="2023-03-23T12:28:18.819" v="12" actId="20577"/>
          <ac:spMkLst>
            <pc:docMk/>
            <pc:sldMk cId="2123501747" sldId="408"/>
            <ac:spMk id="21" creationId="{7546E24D-16A9-80AF-20E3-C58ED1058E7E}"/>
          </ac:spMkLst>
        </pc:spChg>
      </pc:sldChg>
    </pc:docChg>
  </pc:docChgLst>
  <pc:docChgLst>
    <pc:chgData name="Anupama Katoch" userId="74141732-710f-41f1-bc6e-de994ededfa0" providerId="ADAL" clId="{83ED5593-4972-4030-8DCF-D5D8B78C320E}"/>
    <pc:docChg chg="custSel modSld modMainMaster">
      <pc:chgData name="Anupama Katoch" userId="74141732-710f-41f1-bc6e-de994ededfa0" providerId="ADAL" clId="{83ED5593-4972-4030-8DCF-D5D8B78C320E}" dt="2023-03-24T05:46:50.802" v="455" actId="20577"/>
      <pc:docMkLst>
        <pc:docMk/>
      </pc:docMkLst>
      <pc:sldChg chg="addSp delSp modSp mod modClrScheme chgLayout">
        <pc:chgData name="Anupama Katoch" userId="74141732-710f-41f1-bc6e-de994ededfa0" providerId="ADAL" clId="{83ED5593-4972-4030-8DCF-D5D8B78C320E}" dt="2023-03-24T05:44:46.321" v="440" actId="700"/>
        <pc:sldMkLst>
          <pc:docMk/>
          <pc:sldMk cId="277328300" sldId="411"/>
        </pc:sldMkLst>
        <pc:spChg chg="add mod ord">
          <ac:chgData name="Anupama Katoch" userId="74141732-710f-41f1-bc6e-de994ededfa0" providerId="ADAL" clId="{83ED5593-4972-4030-8DCF-D5D8B78C320E}" dt="2023-03-24T05:44:46.321" v="440" actId="700"/>
          <ac:spMkLst>
            <pc:docMk/>
            <pc:sldMk cId="277328300" sldId="411"/>
            <ac:spMk id="2" creationId="{F2CEC86E-6337-E0A1-FF55-720073DDF1BD}"/>
          </ac:spMkLst>
        </pc:spChg>
        <pc:spChg chg="add mod ord">
          <ac:chgData name="Anupama Katoch" userId="74141732-710f-41f1-bc6e-de994ededfa0" providerId="ADAL" clId="{83ED5593-4972-4030-8DCF-D5D8B78C320E}" dt="2023-03-24T05:44:46.321" v="440" actId="700"/>
          <ac:spMkLst>
            <pc:docMk/>
            <pc:sldMk cId="277328300" sldId="411"/>
            <ac:spMk id="3" creationId="{D03E4071-F519-E99D-314D-394FA53212E7}"/>
          </ac:spMkLst>
        </pc:spChg>
        <pc:spChg chg="add mod ord">
          <ac:chgData name="Anupama Katoch" userId="74141732-710f-41f1-bc6e-de994ededfa0" providerId="ADAL" clId="{83ED5593-4972-4030-8DCF-D5D8B78C320E}" dt="2023-03-24T05:44:46.321" v="440" actId="700"/>
          <ac:spMkLst>
            <pc:docMk/>
            <pc:sldMk cId="277328300" sldId="411"/>
            <ac:spMk id="4" creationId="{ABF0CFAC-EDB6-A309-53AA-95BFDB29ACB5}"/>
          </ac:spMkLst>
        </pc:spChg>
        <pc:spChg chg="mod ord">
          <ac:chgData name="Anupama Katoch" userId="74141732-710f-41f1-bc6e-de994ededfa0" providerId="ADAL" clId="{83ED5593-4972-4030-8DCF-D5D8B78C320E}" dt="2023-03-24T05:44:46.321" v="440" actId="700"/>
          <ac:spMkLst>
            <pc:docMk/>
            <pc:sldMk cId="277328300" sldId="411"/>
            <ac:spMk id="5" creationId="{F2D531CF-C329-BC69-C503-DF3720AD4A23}"/>
          </ac:spMkLst>
        </pc:spChg>
        <pc:spChg chg="del mod ord">
          <ac:chgData name="Anupama Katoch" userId="74141732-710f-41f1-bc6e-de994ededfa0" providerId="ADAL" clId="{83ED5593-4972-4030-8DCF-D5D8B78C320E}" dt="2023-03-24T05:44:46.321" v="440" actId="700"/>
          <ac:spMkLst>
            <pc:docMk/>
            <pc:sldMk cId="277328300" sldId="411"/>
            <ac:spMk id="15" creationId="{2080D29F-D13C-08EE-31D5-8AAF6010AEFA}"/>
          </ac:spMkLst>
        </pc:spChg>
        <pc:spChg chg="del mod ord">
          <ac:chgData name="Anupama Katoch" userId="74141732-710f-41f1-bc6e-de994ededfa0" providerId="ADAL" clId="{83ED5593-4972-4030-8DCF-D5D8B78C320E}" dt="2023-03-24T05:44:46.321" v="440" actId="700"/>
          <ac:spMkLst>
            <pc:docMk/>
            <pc:sldMk cId="277328300" sldId="411"/>
            <ac:spMk id="17" creationId="{B3A1F97A-D576-93E5-F490-13B0C75EC545}"/>
          </ac:spMkLst>
        </pc:spChg>
        <pc:spChg chg="del mod ord">
          <ac:chgData name="Anupama Katoch" userId="74141732-710f-41f1-bc6e-de994ededfa0" providerId="ADAL" clId="{83ED5593-4972-4030-8DCF-D5D8B78C320E}" dt="2023-03-24T05:44:46.321" v="440" actId="700"/>
          <ac:spMkLst>
            <pc:docMk/>
            <pc:sldMk cId="277328300" sldId="411"/>
            <ac:spMk id="20" creationId="{C8AF5B1A-8A0B-D321-B388-CAA572F6CAEA}"/>
          </ac:spMkLst>
        </pc:spChg>
      </pc:sldChg>
      <pc:sldMasterChg chg="modSldLayout">
        <pc:chgData name="Anupama Katoch" userId="74141732-710f-41f1-bc6e-de994ededfa0" providerId="ADAL" clId="{83ED5593-4972-4030-8DCF-D5D8B78C320E}" dt="2023-03-24T05:46:50.802" v="455" actId="20577"/>
        <pc:sldMasterMkLst>
          <pc:docMk/>
          <pc:sldMasterMk cId="1790122758" sldId="2147483648"/>
        </pc:sldMasterMkLst>
        <pc:sldLayoutChg chg="modSp mod">
          <pc:chgData name="Anupama Katoch" userId="74141732-710f-41f1-bc6e-de994ededfa0" providerId="ADAL" clId="{83ED5593-4972-4030-8DCF-D5D8B78C320E}" dt="2023-03-24T05:46:50.802" v="455" actId="20577"/>
          <pc:sldLayoutMkLst>
            <pc:docMk/>
            <pc:sldMasterMk cId="1790122758" sldId="2147483648"/>
            <pc:sldLayoutMk cId="3703162033" sldId="2147483742"/>
          </pc:sldLayoutMkLst>
          <pc:spChg chg="mod">
            <ac:chgData name="Anupama Katoch" userId="74141732-710f-41f1-bc6e-de994ededfa0" providerId="ADAL" clId="{83ED5593-4972-4030-8DCF-D5D8B78C320E}" dt="2023-03-24T05:46:50.802" v="455" actId="20577"/>
            <ac:spMkLst>
              <pc:docMk/>
              <pc:sldMasterMk cId="1790122758" sldId="2147483648"/>
              <pc:sldLayoutMk cId="3703162033" sldId="2147483742"/>
              <ac:spMk id="6" creationId="{BB690711-A8AD-C64F-99C3-28967A35020C}"/>
            </ac:spMkLst>
          </pc:spChg>
          <pc:spChg chg="mod">
            <ac:chgData name="Anupama Katoch" userId="74141732-710f-41f1-bc6e-de994ededfa0" providerId="ADAL" clId="{83ED5593-4972-4030-8DCF-D5D8B78C320E}" dt="2023-03-24T05:41:00.974" v="144" actId="20577"/>
            <ac:spMkLst>
              <pc:docMk/>
              <pc:sldMasterMk cId="1790122758" sldId="2147483648"/>
              <pc:sldLayoutMk cId="3703162033" sldId="2147483742"/>
              <ac:spMk id="27" creationId="{16DBF9F2-91C4-4B4B-844B-3C6295E89D04}"/>
            </ac:spMkLst>
          </pc:spChg>
        </pc:sldLayoutChg>
      </pc:sldMasterChg>
    </pc:docChg>
  </pc:docChgLst>
  <pc:docChgLst>
    <pc:chgData name="Imran Khan" userId="S::imran.khan01@nagarro.com::581ca880-670e-489b-88ac-9e940d08d02c" providerId="AD" clId="Web-{D81C48F4-1D34-C968-5D64-F99314034414}"/>
    <pc:docChg chg="modSld">
      <pc:chgData name="Imran Khan" userId="S::imran.khan01@nagarro.com::581ca880-670e-489b-88ac-9e940d08d02c" providerId="AD" clId="Web-{D81C48F4-1D34-C968-5D64-F99314034414}" dt="2023-03-24T09:17:31.419" v="1" actId="20577"/>
      <pc:docMkLst>
        <pc:docMk/>
      </pc:docMkLst>
      <pc:sldChg chg="modSp">
        <pc:chgData name="Imran Khan" userId="S::imran.khan01@nagarro.com::581ca880-670e-489b-88ac-9e940d08d02c" providerId="AD" clId="Web-{D81C48F4-1D34-C968-5D64-F99314034414}" dt="2023-03-24T09:17:31.419" v="1" actId="20577"/>
        <pc:sldMkLst>
          <pc:docMk/>
          <pc:sldMk cId="1407287864" sldId="409"/>
        </pc:sldMkLst>
        <pc:spChg chg="mod">
          <ac:chgData name="Imran Khan" userId="S::imran.khan01@nagarro.com::581ca880-670e-489b-88ac-9e940d08d02c" providerId="AD" clId="Web-{D81C48F4-1D34-C968-5D64-F99314034414}" dt="2023-03-24T09:17:31.419" v="1" actId="20577"/>
          <ac:spMkLst>
            <pc:docMk/>
            <pc:sldMk cId="1407287864" sldId="409"/>
            <ac:spMk id="17" creationId="{B3A1F97A-D576-93E5-F490-13B0C75EC545}"/>
          </ac:spMkLst>
        </pc:spChg>
      </pc:sldChg>
    </pc:docChg>
  </pc:docChgLst>
  <pc:docChgLst>
    <pc:chgData name="Eugen Rosenfeld" userId="S::eugen.rosenfeld@nagarro.com::8f687965-bc24-420f-b13e-861e393a8404" providerId="AD" clId="Web-{64091C5E-23C0-48AA-9BE3-65E65E90D63D}"/>
    <pc:docChg chg="addSld modSld sldOrd">
      <pc:chgData name="Eugen Rosenfeld" userId="S::eugen.rosenfeld@nagarro.com::8f687965-bc24-420f-b13e-861e393a8404" providerId="AD" clId="Web-{64091C5E-23C0-48AA-9BE3-65E65E90D63D}" dt="2023-03-23T13:04:39.494" v="25" actId="14100"/>
      <pc:docMkLst>
        <pc:docMk/>
      </pc:docMkLst>
      <pc:sldChg chg="delSp modSp add ord replId">
        <pc:chgData name="Eugen Rosenfeld" userId="S::eugen.rosenfeld@nagarro.com::8f687965-bc24-420f-b13e-861e393a8404" providerId="AD" clId="Web-{64091C5E-23C0-48AA-9BE3-65E65E90D63D}" dt="2023-03-23T13:04:39.494" v="25" actId="14100"/>
        <pc:sldMkLst>
          <pc:docMk/>
          <pc:sldMk cId="2035934760" sldId="412"/>
        </pc:sldMkLst>
        <pc:spChg chg="mod">
          <ac:chgData name="Eugen Rosenfeld" userId="S::eugen.rosenfeld@nagarro.com::8f687965-bc24-420f-b13e-861e393a8404" providerId="AD" clId="Web-{64091C5E-23C0-48AA-9BE3-65E65E90D63D}" dt="2023-03-23T13:04:15.321" v="13" actId="20577"/>
          <ac:spMkLst>
            <pc:docMk/>
            <pc:sldMk cId="2035934760" sldId="412"/>
            <ac:spMk id="5" creationId="{F2D531CF-C329-BC69-C503-DF3720AD4A23}"/>
          </ac:spMkLst>
        </pc:spChg>
        <pc:spChg chg="mod">
          <ac:chgData name="Eugen Rosenfeld" userId="S::eugen.rosenfeld@nagarro.com::8f687965-bc24-420f-b13e-861e393a8404" providerId="AD" clId="Web-{64091C5E-23C0-48AA-9BE3-65E65E90D63D}" dt="2023-03-23T13:04:35.041" v="22" actId="20577"/>
          <ac:spMkLst>
            <pc:docMk/>
            <pc:sldMk cId="2035934760" sldId="412"/>
            <ac:spMk id="20" creationId="{C8AF5B1A-8A0B-D321-B388-CAA572F6CAEA}"/>
          </ac:spMkLst>
        </pc:spChg>
        <pc:spChg chg="del">
          <ac:chgData name="Eugen Rosenfeld" userId="S::eugen.rosenfeld@nagarro.com::8f687965-bc24-420f-b13e-861e393a8404" providerId="AD" clId="Web-{64091C5E-23C0-48AA-9BE3-65E65E90D63D}" dt="2023-03-23T13:04:38.525" v="23"/>
          <ac:spMkLst>
            <pc:docMk/>
            <pc:sldMk cId="2035934760" sldId="412"/>
            <ac:spMk id="21" creationId="{7546E24D-16A9-80AF-20E3-C58ED1058E7E}"/>
          </ac:spMkLst>
        </pc:spChg>
        <pc:spChg chg="mod">
          <ac:chgData name="Eugen Rosenfeld" userId="S::eugen.rosenfeld@nagarro.com::8f687965-bc24-420f-b13e-861e393a8404" providerId="AD" clId="Web-{64091C5E-23C0-48AA-9BE3-65E65E90D63D}" dt="2023-03-23T13:04:39.494" v="25" actId="14100"/>
          <ac:spMkLst>
            <pc:docMk/>
            <pc:sldMk cId="2035934760" sldId="412"/>
            <ac:spMk id="23" creationId="{B7874611-81F5-66D1-08FE-AF355F232422}"/>
          </ac:spMkLst>
        </pc:spChg>
        <pc:spChg chg="del">
          <ac:chgData name="Eugen Rosenfeld" userId="S::eugen.rosenfeld@nagarro.com::8f687965-bc24-420f-b13e-861e393a8404" providerId="AD" clId="Web-{64091C5E-23C0-48AA-9BE3-65E65E90D63D}" dt="2023-03-23T13:04:38.572" v="24"/>
          <ac:spMkLst>
            <pc:docMk/>
            <pc:sldMk cId="2035934760" sldId="412"/>
            <ac:spMk id="24" creationId="{593E9FFD-9F81-39C2-D3A0-592327C5ED2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E5DB29-CAEA-52FF-77F0-38077A0C54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3B63A7-3D2E-9A7E-1A76-25F67A465C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C1C721-551A-4918-AF97-C7EFF6F9EE33}" type="datetimeFigureOut">
              <a:rPr lang="en-IN" smtClean="0"/>
              <a:t>26-03-2023</a:t>
            </a:fld>
            <a:endParaRPr lang="en-IN"/>
          </a:p>
        </p:txBody>
      </p:sp>
      <p:sp>
        <p:nvSpPr>
          <p:cNvPr id="4" name="Footer Placeholder 3">
            <a:extLst>
              <a:ext uri="{FF2B5EF4-FFF2-40B4-BE49-F238E27FC236}">
                <a16:creationId xmlns:a16="http://schemas.microsoft.com/office/drawing/2014/main" id="{5840C77B-0C1C-D93D-A22A-C2CF7A1F85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3EAB205-02E6-1559-1D1A-A1206F6110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6D27D5-E905-42F7-AEEE-537379BCB93E}" type="slidenum">
              <a:rPr lang="en-IN" smtClean="0"/>
              <a:t>‹#›</a:t>
            </a:fld>
            <a:endParaRPr lang="en-IN"/>
          </a:p>
        </p:txBody>
      </p:sp>
    </p:spTree>
    <p:extLst>
      <p:ext uri="{BB962C8B-B14F-4D97-AF65-F5344CB8AC3E}">
        <p14:creationId xmlns:p14="http://schemas.microsoft.com/office/powerpoint/2010/main" val="308703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03/26/2023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 name="Text Placeholder 7">
            <a:extLst>
              <a:ext uri="{FF2B5EF4-FFF2-40B4-BE49-F238E27FC236}">
                <a16:creationId xmlns:a16="http://schemas.microsoft.com/office/drawing/2014/main" id="{5D25D8C4-CCFF-E69E-44A4-02679716C84C}"/>
              </a:ext>
            </a:extLst>
          </p:cNvPr>
          <p:cNvSpPr>
            <a:spLocks noGrp="1"/>
          </p:cNvSpPr>
          <p:nvPr>
            <p:ph type="body" sz="quarter" idx="14" hasCustomPrompt="1"/>
          </p:nvPr>
        </p:nvSpPr>
        <p:spPr>
          <a:xfrm>
            <a:off x="822471" y="1639271"/>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leader’s email id</a:t>
            </a:r>
          </a:p>
        </p:txBody>
      </p:sp>
      <p:sp>
        <p:nvSpPr>
          <p:cNvPr id="3" name="Text Placeholder 7">
            <a:extLst>
              <a:ext uri="{FF2B5EF4-FFF2-40B4-BE49-F238E27FC236}">
                <a16:creationId xmlns:a16="http://schemas.microsoft.com/office/drawing/2014/main" id="{2592CF8C-8846-1D7B-9D1C-F027F771EAAF}"/>
              </a:ext>
            </a:extLst>
          </p:cNvPr>
          <p:cNvSpPr>
            <a:spLocks noGrp="1"/>
          </p:cNvSpPr>
          <p:nvPr>
            <p:ph type="body" sz="quarter" idx="15" hasCustomPrompt="1"/>
          </p:nvPr>
        </p:nvSpPr>
        <p:spPr>
          <a:xfrm>
            <a:off x="5806799" y="1639271"/>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
        <p:nvSpPr>
          <p:cNvPr id="4" name="Text Placeholder 7">
            <a:extLst>
              <a:ext uri="{FF2B5EF4-FFF2-40B4-BE49-F238E27FC236}">
                <a16:creationId xmlns:a16="http://schemas.microsoft.com/office/drawing/2014/main" id="{7516A351-B979-7497-C1D4-F393142039E5}"/>
              </a:ext>
            </a:extLst>
          </p:cNvPr>
          <p:cNvSpPr>
            <a:spLocks noGrp="1"/>
          </p:cNvSpPr>
          <p:nvPr>
            <p:ph type="body" sz="quarter" idx="16" hasCustomPrompt="1"/>
          </p:nvPr>
        </p:nvSpPr>
        <p:spPr>
          <a:xfrm>
            <a:off x="822471" y="2316429"/>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member 1</a:t>
            </a:r>
          </a:p>
        </p:txBody>
      </p:sp>
      <p:sp>
        <p:nvSpPr>
          <p:cNvPr id="6" name="Text Placeholder 7">
            <a:extLst>
              <a:ext uri="{FF2B5EF4-FFF2-40B4-BE49-F238E27FC236}">
                <a16:creationId xmlns:a16="http://schemas.microsoft.com/office/drawing/2014/main" id="{5B6D8719-E741-A21F-8975-0CFC05DB7C18}"/>
              </a:ext>
            </a:extLst>
          </p:cNvPr>
          <p:cNvSpPr>
            <a:spLocks noGrp="1"/>
          </p:cNvSpPr>
          <p:nvPr>
            <p:ph type="body" sz="quarter" idx="17" hasCustomPrompt="1"/>
          </p:nvPr>
        </p:nvSpPr>
        <p:spPr>
          <a:xfrm>
            <a:off x="822470" y="2833920"/>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member 2</a:t>
            </a:r>
          </a:p>
        </p:txBody>
      </p:sp>
      <p:sp>
        <p:nvSpPr>
          <p:cNvPr id="7" name="Text Placeholder 7">
            <a:extLst>
              <a:ext uri="{FF2B5EF4-FFF2-40B4-BE49-F238E27FC236}">
                <a16:creationId xmlns:a16="http://schemas.microsoft.com/office/drawing/2014/main" id="{4C52B4F1-09E6-DF86-37DC-ABBFA1FED3C9}"/>
              </a:ext>
            </a:extLst>
          </p:cNvPr>
          <p:cNvSpPr>
            <a:spLocks noGrp="1"/>
          </p:cNvSpPr>
          <p:nvPr>
            <p:ph type="body" sz="quarter" idx="18" hasCustomPrompt="1"/>
          </p:nvPr>
        </p:nvSpPr>
        <p:spPr>
          <a:xfrm>
            <a:off x="822471" y="3381556"/>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member 3</a:t>
            </a:r>
          </a:p>
        </p:txBody>
      </p:sp>
      <p:sp>
        <p:nvSpPr>
          <p:cNvPr id="8" name="Text Placeholder 7">
            <a:extLst>
              <a:ext uri="{FF2B5EF4-FFF2-40B4-BE49-F238E27FC236}">
                <a16:creationId xmlns:a16="http://schemas.microsoft.com/office/drawing/2014/main" id="{BD334A27-349D-B48E-4D4E-09C0E979C989}"/>
              </a:ext>
            </a:extLst>
          </p:cNvPr>
          <p:cNvSpPr>
            <a:spLocks noGrp="1"/>
          </p:cNvSpPr>
          <p:nvPr>
            <p:ph type="body" sz="quarter" idx="19" hasCustomPrompt="1"/>
          </p:nvPr>
        </p:nvSpPr>
        <p:spPr>
          <a:xfrm>
            <a:off x="822469" y="3898853"/>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member 4</a:t>
            </a:r>
          </a:p>
        </p:txBody>
      </p:sp>
      <p:sp>
        <p:nvSpPr>
          <p:cNvPr id="10" name="Text Placeholder 7">
            <a:extLst>
              <a:ext uri="{FF2B5EF4-FFF2-40B4-BE49-F238E27FC236}">
                <a16:creationId xmlns:a16="http://schemas.microsoft.com/office/drawing/2014/main" id="{8C264607-8B4D-62CD-6576-75BA4DF5E9A1}"/>
              </a:ext>
            </a:extLst>
          </p:cNvPr>
          <p:cNvSpPr>
            <a:spLocks noGrp="1"/>
          </p:cNvSpPr>
          <p:nvPr>
            <p:ph type="body" sz="quarter" idx="20" hasCustomPrompt="1"/>
          </p:nvPr>
        </p:nvSpPr>
        <p:spPr>
          <a:xfrm>
            <a:off x="845156" y="4416150"/>
            <a:ext cx="4101825" cy="365091"/>
          </a:xfrm>
          <a:prstGeom prst="rect">
            <a:avLst/>
          </a:prstGeom>
        </p:spPr>
        <p:txBody>
          <a:bodyPr wrap="square" tIns="72000" anchor="t">
            <a:spAutoFit/>
          </a:bodyPr>
          <a:lstStyle>
            <a:lvl1pPr marL="0" indent="0">
              <a:lnSpc>
                <a:spcPct val="100000"/>
              </a:lnSpc>
              <a:buNone/>
              <a:defRPr sz="1600" b="1" i="0">
                <a:solidFill>
                  <a:schemeClr val="tx1"/>
                </a:solidFill>
                <a:latin typeface="Equip Extended" panose="02000503030000020004" pitchFamily="2" charset="77"/>
              </a:defRPr>
            </a:lvl1pPr>
          </a:lstStyle>
          <a:p>
            <a:pPr lvl="0"/>
            <a:r>
              <a:rPr lang="en-GB" dirty="0"/>
              <a:t>Team member 5</a:t>
            </a:r>
          </a:p>
        </p:txBody>
      </p:sp>
      <p:sp>
        <p:nvSpPr>
          <p:cNvPr id="11" name="Title 1">
            <a:extLst>
              <a:ext uri="{FF2B5EF4-FFF2-40B4-BE49-F238E27FC236}">
                <a16:creationId xmlns:a16="http://schemas.microsoft.com/office/drawing/2014/main" id="{3D32576E-955A-5156-DBD3-419DF65A3B23}"/>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Team details</a:t>
            </a:r>
            <a:endParaRPr lang="en-PT" dirty="0"/>
          </a:p>
        </p:txBody>
      </p:sp>
      <p:sp>
        <p:nvSpPr>
          <p:cNvPr id="12" name="Text Placeholder 7">
            <a:extLst>
              <a:ext uri="{FF2B5EF4-FFF2-40B4-BE49-F238E27FC236}">
                <a16:creationId xmlns:a16="http://schemas.microsoft.com/office/drawing/2014/main" id="{82364EA2-8792-9FD0-8888-83DF055CA773}"/>
              </a:ext>
            </a:extLst>
          </p:cNvPr>
          <p:cNvSpPr>
            <a:spLocks noGrp="1"/>
          </p:cNvSpPr>
          <p:nvPr>
            <p:ph type="body" sz="quarter" idx="21" hasCustomPrompt="1"/>
          </p:nvPr>
        </p:nvSpPr>
        <p:spPr>
          <a:xfrm>
            <a:off x="5806799" y="2273371"/>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
        <p:nvSpPr>
          <p:cNvPr id="13" name="Text Placeholder 7">
            <a:extLst>
              <a:ext uri="{FF2B5EF4-FFF2-40B4-BE49-F238E27FC236}">
                <a16:creationId xmlns:a16="http://schemas.microsoft.com/office/drawing/2014/main" id="{13898E4B-7561-E80D-36C8-9FA36CE74A72}"/>
              </a:ext>
            </a:extLst>
          </p:cNvPr>
          <p:cNvSpPr>
            <a:spLocks noGrp="1"/>
          </p:cNvSpPr>
          <p:nvPr>
            <p:ph type="body" sz="quarter" idx="22" hasCustomPrompt="1"/>
          </p:nvPr>
        </p:nvSpPr>
        <p:spPr>
          <a:xfrm>
            <a:off x="5806799" y="2833920"/>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
        <p:nvSpPr>
          <p:cNvPr id="14" name="Text Placeholder 7">
            <a:extLst>
              <a:ext uri="{FF2B5EF4-FFF2-40B4-BE49-F238E27FC236}">
                <a16:creationId xmlns:a16="http://schemas.microsoft.com/office/drawing/2014/main" id="{2A5B1CDF-55F6-F2DA-1CC9-AC05DC10BCD9}"/>
              </a:ext>
            </a:extLst>
          </p:cNvPr>
          <p:cNvSpPr>
            <a:spLocks noGrp="1"/>
          </p:cNvSpPr>
          <p:nvPr>
            <p:ph type="body" sz="quarter" idx="23" hasCustomPrompt="1"/>
          </p:nvPr>
        </p:nvSpPr>
        <p:spPr>
          <a:xfrm>
            <a:off x="5806799" y="3368645"/>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
        <p:nvSpPr>
          <p:cNvPr id="15" name="Text Placeholder 7">
            <a:extLst>
              <a:ext uri="{FF2B5EF4-FFF2-40B4-BE49-F238E27FC236}">
                <a16:creationId xmlns:a16="http://schemas.microsoft.com/office/drawing/2014/main" id="{D1D858FD-4B2B-13C6-8694-97F984A3F76C}"/>
              </a:ext>
            </a:extLst>
          </p:cNvPr>
          <p:cNvSpPr>
            <a:spLocks noGrp="1"/>
          </p:cNvSpPr>
          <p:nvPr>
            <p:ph type="body" sz="quarter" idx="24" hasCustomPrompt="1"/>
          </p:nvPr>
        </p:nvSpPr>
        <p:spPr>
          <a:xfrm>
            <a:off x="5806799" y="3898853"/>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
        <p:nvSpPr>
          <p:cNvPr id="16" name="Text Placeholder 7">
            <a:extLst>
              <a:ext uri="{FF2B5EF4-FFF2-40B4-BE49-F238E27FC236}">
                <a16:creationId xmlns:a16="http://schemas.microsoft.com/office/drawing/2014/main" id="{C7314F7E-3A93-A895-CDA5-7C73E59656E4}"/>
              </a:ext>
            </a:extLst>
          </p:cNvPr>
          <p:cNvSpPr>
            <a:spLocks noGrp="1"/>
          </p:cNvSpPr>
          <p:nvPr>
            <p:ph type="body" sz="quarter" idx="25" hasCustomPrompt="1"/>
          </p:nvPr>
        </p:nvSpPr>
        <p:spPr>
          <a:xfrm>
            <a:off x="5792137" y="4412013"/>
            <a:ext cx="4538680"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Enter Nagarro email id</a:t>
            </a:r>
          </a:p>
        </p:txBody>
      </p:sp>
    </p:spTree>
    <p:extLst>
      <p:ext uri="{BB962C8B-B14F-4D97-AF65-F5344CB8AC3E}">
        <p14:creationId xmlns:p14="http://schemas.microsoft.com/office/powerpoint/2010/main" val="3033443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dirty="0"/>
              <a:t>Nr.</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164068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 name="Content Placeholder 5">
            <a:extLst>
              <a:ext uri="{FF2B5EF4-FFF2-40B4-BE49-F238E27FC236}">
                <a16:creationId xmlns:a16="http://schemas.microsoft.com/office/drawing/2014/main" id="{70D0ECB1-23AA-22FF-A813-C2EAD85560AC}"/>
              </a:ext>
            </a:extLst>
          </p:cNvPr>
          <p:cNvSpPr>
            <a:spLocks noGrp="1"/>
          </p:cNvSpPr>
          <p:nvPr>
            <p:ph sz="quarter" idx="30"/>
          </p:nvPr>
        </p:nvSpPr>
        <p:spPr>
          <a:xfrm>
            <a:off x="639386" y="4040961"/>
            <a:ext cx="10854000" cy="1835553"/>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3" name="Text Placeholder 7">
            <a:extLst>
              <a:ext uri="{FF2B5EF4-FFF2-40B4-BE49-F238E27FC236}">
                <a16:creationId xmlns:a16="http://schemas.microsoft.com/office/drawing/2014/main" id="{58CE7024-8843-C190-0F08-15A9C1EB82E3}"/>
              </a:ext>
            </a:extLst>
          </p:cNvPr>
          <p:cNvSpPr>
            <a:spLocks noGrp="1"/>
          </p:cNvSpPr>
          <p:nvPr>
            <p:ph type="body" sz="quarter" idx="31" hasCustomPrompt="1"/>
          </p:nvPr>
        </p:nvSpPr>
        <p:spPr>
          <a:xfrm>
            <a:off x="626398" y="3549901"/>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hasCustomPrompt="1"/>
          </p:nvPr>
        </p:nvSpPr>
        <p:spPr>
          <a:xfrm>
            <a:off x="626400" y="1602249"/>
            <a:ext cx="10854000" cy="4073967"/>
          </a:xfrm>
        </p:spPr>
        <p:txBody>
          <a:bodyPr/>
          <a:lstStyle>
            <a:lvl1pPr>
              <a:defRPr b="0">
                <a:solidFill>
                  <a:srgbClr val="060320"/>
                </a:solidFill>
                <a:latin typeface="Equip Light" panose="020B0604020202020204" charset="0"/>
              </a:defRPr>
            </a:lvl1pPr>
            <a:lvl2pPr marL="457200" indent="0">
              <a:buNone/>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dirty="0"/>
              <a:t>If your video size is more than 100 MB: Upload it on your one drive -&gt; Make it public -&gt; share the link here</a:t>
            </a:r>
          </a:p>
          <a:p>
            <a:pPr lvl="1"/>
            <a:endParaRPr lang="en-PT" dirty="0"/>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endParaRPr lang="en-GB" dirty="0"/>
          </a:p>
        </p:txBody>
      </p:sp>
    </p:spTree>
    <p:extLst>
      <p:ext uri="{BB962C8B-B14F-4D97-AF65-F5344CB8AC3E}">
        <p14:creationId xmlns:p14="http://schemas.microsoft.com/office/powerpoint/2010/main" val="3703162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Tree>
    <p:extLst>
      <p:ext uri="{BB962C8B-B14F-4D97-AF65-F5344CB8AC3E}">
        <p14:creationId xmlns:p14="http://schemas.microsoft.com/office/powerpoint/2010/main" val="1106818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paragraph headline</a:t>
            </a:r>
            <a:endParaRPr lang="en-PT" dirty="0"/>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dirty="0"/>
              <a:t>Edit bullet list header</a:t>
            </a:r>
            <a:endParaRPr lang="en-PT" dirty="0"/>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dirty="0"/>
              <a:t>Edit description; feel free to change </a:t>
            </a:r>
            <a:r>
              <a:rPr lang="en-GB" dirty="0" err="1"/>
              <a:t>color</a:t>
            </a:r>
            <a:r>
              <a:rPr lang="en-GB" dirty="0"/>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dirty="0"/>
              <a:t>Edit multiline description</a:t>
            </a:r>
            <a:endParaRPr lang="en-PT" dirty="0"/>
          </a:p>
        </p:txBody>
      </p:sp>
    </p:spTree>
    <p:extLst>
      <p:ext uri="{BB962C8B-B14F-4D97-AF65-F5344CB8AC3E}">
        <p14:creationId xmlns:p14="http://schemas.microsoft.com/office/powerpoint/2010/main" val="12254287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dirty="0"/>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dirty="0"/>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Tree>
    <p:extLst>
      <p:ext uri="{BB962C8B-B14F-4D97-AF65-F5344CB8AC3E}">
        <p14:creationId xmlns:p14="http://schemas.microsoft.com/office/powerpoint/2010/main" val="39977626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dirty="0"/>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dirty="0"/>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dirty="0"/>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7" name="Rectangle 16">
            <a:extLst>
              <a:ext uri="{FF2B5EF4-FFF2-40B4-BE49-F238E27FC236}">
                <a16:creationId xmlns:a16="http://schemas.microsoft.com/office/drawing/2014/main" id="{74B96CD7-A210-6842-8242-FF15C9F6856E}"/>
              </a:ext>
            </a:extLst>
          </p:cNvPr>
          <p:cNvSpPr/>
          <p:nvPr userDrawn="1"/>
        </p:nvSpPr>
        <p:spPr>
          <a:xfrm>
            <a:off x="46151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8" name="Rectangle 17">
            <a:extLst>
              <a:ext uri="{FF2B5EF4-FFF2-40B4-BE49-F238E27FC236}">
                <a16:creationId xmlns:a16="http://schemas.microsoft.com/office/drawing/2014/main" id="{B18DB5B3-B5A1-EB41-9AF4-AEF80DF21EE6}"/>
              </a:ext>
            </a:extLst>
          </p:cNvPr>
          <p:cNvSpPr/>
          <p:nvPr userDrawn="1"/>
        </p:nvSpPr>
        <p:spPr>
          <a:xfrm>
            <a:off x="8150398" y="1597180"/>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Edit this multiple lines option title</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2" name="Rectangle 41">
            <a:extLst>
              <a:ext uri="{FF2B5EF4-FFF2-40B4-BE49-F238E27FC236}">
                <a16:creationId xmlns:a16="http://schemas.microsoft.com/office/drawing/2014/main" id="{FA0D017E-D97C-8642-8A03-2950DADD2ECE}"/>
              </a:ext>
            </a:extLst>
          </p:cNvPr>
          <p:cNvSpPr/>
          <p:nvPr userDrawn="1"/>
        </p:nvSpPr>
        <p:spPr>
          <a:xfrm>
            <a:off x="46151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3" name="Rectangle 42">
            <a:extLst>
              <a:ext uri="{FF2B5EF4-FFF2-40B4-BE49-F238E27FC236}">
                <a16:creationId xmlns:a16="http://schemas.microsoft.com/office/drawing/2014/main" id="{22A51CC3-64A0-CB48-91FD-0188311BF8AA}"/>
              </a:ext>
            </a:extLst>
          </p:cNvPr>
          <p:cNvSpPr/>
          <p:nvPr userDrawn="1"/>
        </p:nvSpPr>
        <p:spPr>
          <a:xfrm>
            <a:off x="8150396" y="3484243"/>
            <a:ext cx="29592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2187708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 name="Rectangle 1">
            <a:extLst>
              <a:ext uri="{FF2B5EF4-FFF2-40B4-BE49-F238E27FC236}">
                <a16:creationId xmlns:a16="http://schemas.microsoft.com/office/drawing/2014/main" id="{519C6C6D-4AD1-D94F-A7F8-0C696B90B3FD}"/>
              </a:ext>
            </a:extLst>
          </p:cNvPr>
          <p:cNvSpPr/>
          <p:nvPr userDrawn="1"/>
        </p:nvSpPr>
        <p:spPr>
          <a:xfrm>
            <a:off x="1079998" y="159718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41" name="Rectangle 40">
            <a:extLst>
              <a:ext uri="{FF2B5EF4-FFF2-40B4-BE49-F238E27FC236}">
                <a16:creationId xmlns:a16="http://schemas.microsoft.com/office/drawing/2014/main" id="{E70FE203-75C7-4441-A66D-4D9B7D69B4F9}"/>
              </a:ext>
            </a:extLst>
          </p:cNvPr>
          <p:cNvSpPr/>
          <p:nvPr userDrawn="1"/>
        </p:nvSpPr>
        <p:spPr>
          <a:xfrm>
            <a:off x="1079996"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7" name="Rectangle 26">
            <a:extLst>
              <a:ext uri="{FF2B5EF4-FFF2-40B4-BE49-F238E27FC236}">
                <a16:creationId xmlns:a16="http://schemas.microsoft.com/office/drawing/2014/main" id="{7BCC5D30-B1E9-A341-B81B-D994ED074EE3}"/>
              </a:ext>
            </a:extLst>
          </p:cNvPr>
          <p:cNvSpPr/>
          <p:nvPr userDrawn="1"/>
        </p:nvSpPr>
        <p:spPr>
          <a:xfrm>
            <a:off x="6382796" y="1595960"/>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38" name="Rectangle 37">
            <a:extLst>
              <a:ext uri="{FF2B5EF4-FFF2-40B4-BE49-F238E27FC236}">
                <a16:creationId xmlns:a16="http://schemas.microsoft.com/office/drawing/2014/main" id="{A56803FD-895D-284D-821A-5702C6D5B89E}"/>
              </a:ext>
            </a:extLst>
          </p:cNvPr>
          <p:cNvSpPr/>
          <p:nvPr userDrawn="1"/>
        </p:nvSpPr>
        <p:spPr>
          <a:xfrm>
            <a:off x="6382794" y="3484243"/>
            <a:ext cx="4726800"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6554685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0169647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Tree>
    <p:extLst>
      <p:ext uri="{BB962C8B-B14F-4D97-AF65-F5344CB8AC3E}">
        <p14:creationId xmlns:p14="http://schemas.microsoft.com/office/powerpoint/2010/main" val="2189439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dirty="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dirty="0"/>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dirty="0"/>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dirty="0"/>
              <a:t>Edit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3248146"/>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dirty="0"/>
              <a:t>Idea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387966"/>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Enter the team name</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03/26/2023</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743" r:id="rId12"/>
    <p:sldLayoutId id="2147483739" r:id="rId13"/>
    <p:sldLayoutId id="2147483697" r:id="rId14"/>
    <p:sldLayoutId id="2147483698" r:id="rId15"/>
    <p:sldLayoutId id="2147483682" r:id="rId16"/>
    <p:sldLayoutId id="2147483742" r:id="rId17"/>
    <p:sldLayoutId id="2147483741" r:id="rId18"/>
    <p:sldLayoutId id="2147483696" r:id="rId19"/>
    <p:sldLayoutId id="2147483733" r:id="rId20"/>
    <p:sldLayoutId id="2147483701" r:id="rId21"/>
    <p:sldLayoutId id="2147483702" r:id="rId22"/>
    <p:sldLayoutId id="2147483703" r:id="rId23"/>
    <p:sldLayoutId id="2147483711" r:id="rId24"/>
    <p:sldLayoutId id="2147483712" r:id="rId25"/>
    <p:sldLayoutId id="2147483707" r:id="rId26"/>
    <p:sldLayoutId id="2147483708" r:id="rId27"/>
    <p:sldLayoutId id="2147483705" r:id="rId28"/>
    <p:sldLayoutId id="2147483706" r:id="rId29"/>
    <p:sldLayoutId id="2147483709" r:id="rId30"/>
    <p:sldLayoutId id="2147483710" r:id="rId31"/>
    <p:sldLayoutId id="2147483685" r:id="rId32"/>
    <p:sldLayoutId id="2147483719" r:id="rId33"/>
    <p:sldLayoutId id="2147483681" r:id="rId34"/>
    <p:sldLayoutId id="2147483740" r:id="rId35"/>
    <p:sldLayoutId id="2147483678" r:id="rId36"/>
    <p:sldLayoutId id="2147483720" r:id="rId37"/>
    <p:sldLayoutId id="2147483679" r:id="rId38"/>
    <p:sldLayoutId id="2147483680" r:id="rId39"/>
    <p:sldLayoutId id="2147483715" r:id="rId40"/>
    <p:sldLayoutId id="2147483716" r:id="rId41"/>
    <p:sldLayoutId id="2147483717" r:id="rId42"/>
    <p:sldLayoutId id="2147483722" r:id="rId43"/>
    <p:sldLayoutId id="2147483723" r:id="rId44"/>
    <p:sldLayoutId id="2147483727" r:id="rId45"/>
    <p:sldLayoutId id="2147483724" r:id="rId46"/>
    <p:sldLayoutId id="2147483736" r:id="rId47"/>
    <p:sldLayoutId id="2147483725" r:id="rId48"/>
    <p:sldLayoutId id="2147483726" r:id="rId49"/>
    <p:sldLayoutId id="2147483737" r:id="rId50"/>
    <p:sldLayoutId id="2147483721" r:id="rId51"/>
    <p:sldLayoutId id="2147483686" r:id="rId52"/>
    <p:sldLayoutId id="2147483687" r:id="rId53"/>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justadudewhohacks.github.io/face-api.js/docs/index.html" TargetMode="External"/><Relationship Id="rId2" Type="http://schemas.openxmlformats.org/officeDocument/2006/relationships/hyperlink" Target="https://www.tensorflow.org/js" TargetMode="External"/><Relationship Id="rId1" Type="http://schemas.openxmlformats.org/officeDocument/2006/relationships/slideLayout" Target="../slideLayouts/slideLayout17.xml"/><Relationship Id="rId5" Type="http://schemas.openxmlformats.org/officeDocument/2006/relationships/hyperlink" Target="https://developers.google.com/youtube/iframe_api_reference" TargetMode="External"/><Relationship Id="rId4" Type="http://schemas.openxmlformats.org/officeDocument/2006/relationships/hyperlink" Target="https://developers.google.com/youtube/v3/docs/playlist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8658B5E5-E2A9-DD94-B751-43AE6B6C1555}"/>
              </a:ext>
            </a:extLst>
          </p:cNvPr>
          <p:cNvSpPr>
            <a:spLocks noGrp="1"/>
          </p:cNvSpPr>
          <p:nvPr>
            <p:ph type="body" sz="quarter" idx="10"/>
          </p:nvPr>
        </p:nvSpPr>
        <p:spPr/>
        <p:txBody>
          <a:bodyPr/>
          <a:lstStyle/>
          <a:p>
            <a:endParaRPr lang="en-IN" dirty="0"/>
          </a:p>
        </p:txBody>
      </p:sp>
      <p:sp>
        <p:nvSpPr>
          <p:cNvPr id="9" name="Title 8">
            <a:extLst>
              <a:ext uri="{FF2B5EF4-FFF2-40B4-BE49-F238E27FC236}">
                <a16:creationId xmlns:a16="http://schemas.microsoft.com/office/drawing/2014/main" id="{CC11A91E-C3AC-330A-DF3E-4FC820C8DF1A}"/>
              </a:ext>
            </a:extLst>
          </p:cNvPr>
          <p:cNvSpPr>
            <a:spLocks noGrp="1"/>
          </p:cNvSpPr>
          <p:nvPr>
            <p:ph type="title"/>
          </p:nvPr>
        </p:nvSpPr>
        <p:spPr/>
        <p:txBody>
          <a:bodyPr/>
          <a:lstStyle/>
          <a:p>
            <a:r>
              <a:rPr lang="en-US" dirty="0"/>
              <a:t>Music for Mind</a:t>
            </a:r>
            <a:endParaRPr lang="en-IN" dirty="0"/>
          </a:p>
        </p:txBody>
      </p:sp>
      <p:sp>
        <p:nvSpPr>
          <p:cNvPr id="11" name="Text Placeholder 10">
            <a:extLst>
              <a:ext uri="{FF2B5EF4-FFF2-40B4-BE49-F238E27FC236}">
                <a16:creationId xmlns:a16="http://schemas.microsoft.com/office/drawing/2014/main" id="{6A7DD372-C2D0-38E2-8811-8FD3F08E5472}"/>
              </a:ext>
            </a:extLst>
          </p:cNvPr>
          <p:cNvSpPr>
            <a:spLocks noGrp="1"/>
          </p:cNvSpPr>
          <p:nvPr>
            <p:ph type="body" sz="quarter" idx="12"/>
          </p:nvPr>
        </p:nvSpPr>
        <p:spPr/>
        <p:txBody>
          <a:bodyPr/>
          <a:lstStyle/>
          <a:p>
            <a:r>
              <a:rPr lang="en-US" b="1" dirty="0"/>
              <a:t>Team :  Alt F5</a:t>
            </a:r>
            <a:endParaRPr lang="en-IN" b="1" dirty="0"/>
          </a:p>
        </p:txBody>
      </p:sp>
    </p:spTree>
    <p:extLst>
      <p:ext uri="{BB962C8B-B14F-4D97-AF65-F5344CB8AC3E}">
        <p14:creationId xmlns:p14="http://schemas.microsoft.com/office/powerpoint/2010/main" val="1024330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B7874611-81F5-66D1-08FE-AF355F232422}"/>
              </a:ext>
            </a:extLst>
          </p:cNvPr>
          <p:cNvSpPr>
            <a:spLocks noGrp="1"/>
          </p:cNvSpPr>
          <p:nvPr>
            <p:ph sz="quarter" idx="11"/>
          </p:nvPr>
        </p:nvSpPr>
        <p:spPr>
          <a:xfrm>
            <a:off x="626400" y="1602250"/>
            <a:ext cx="10854000" cy="1120630"/>
          </a:xfrm>
        </p:spPr>
        <p:txBody>
          <a:bodyPr>
            <a:normAutofit/>
          </a:bodyPr>
          <a:lstStyle/>
          <a:p>
            <a:r>
              <a:rPr lang="en-US" sz="2400" dirty="0">
                <a:latin typeface="Calibri" panose="020F0502020204030204" pitchFamily="34" charset="0"/>
                <a:cs typeface="Calibri" panose="020F0502020204030204" pitchFamily="34" charset="0"/>
              </a:rPr>
              <a:t>We love how #music brings different generations together. Releasing Stress Through the Power of Music. </a:t>
            </a:r>
            <a:r>
              <a:rPr lang="en-US" sz="2400" b="1" dirty="0">
                <a:latin typeface="Calibri" panose="020F0502020204030204" pitchFamily="34" charset="0"/>
                <a:cs typeface="Calibri" panose="020F0502020204030204" pitchFamily="34" charset="0"/>
              </a:rPr>
              <a:t>#MusicTherapy #MusicForMind</a:t>
            </a:r>
            <a:endParaRPr lang="en-IN" sz="2400" b="1" dirty="0">
              <a:latin typeface="Calibri" panose="020F0502020204030204" pitchFamily="34" charset="0"/>
              <a:cs typeface="Calibri" panose="020F0502020204030204" pitchFamily="34" charset="0"/>
            </a:endParaRPr>
          </a:p>
        </p:txBody>
      </p:sp>
      <p:sp>
        <p:nvSpPr>
          <p:cNvPr id="22" name="Text Placeholder 21">
            <a:extLst>
              <a:ext uri="{FF2B5EF4-FFF2-40B4-BE49-F238E27FC236}">
                <a16:creationId xmlns:a16="http://schemas.microsoft.com/office/drawing/2014/main" id="{1450B4F2-EEC4-5BD5-05B5-C1B1BFD530DE}"/>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p:txBody>
          <a:bodyPr/>
          <a:lstStyle/>
          <a:p>
            <a:r>
              <a:rPr lang="en-US" b="0" dirty="0">
                <a:solidFill>
                  <a:srgbClr val="000000"/>
                </a:solidFill>
                <a:latin typeface="+mj-lt"/>
              </a:rPr>
              <a:t>If your idea were a tweet</a:t>
            </a: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C8AF5B1A-8A0B-D321-B388-CAA572F6CAEA}"/>
              </a:ext>
            </a:extLst>
          </p:cNvPr>
          <p:cNvSpPr>
            <a:spLocks noGrp="1"/>
          </p:cNvSpPr>
          <p:nvPr>
            <p:ph type="body" sz="quarter" idx="29"/>
          </p:nvPr>
        </p:nvSpPr>
        <p:spPr/>
        <p:txBody>
          <a:bodyPr/>
          <a:lstStyle/>
          <a:p>
            <a:r>
              <a:rPr lang="en-US" dirty="0"/>
              <a:t>Brief your idea in no more than 200 characters.</a:t>
            </a:r>
            <a:endParaRPr lang="en-IN" dirty="0"/>
          </a:p>
        </p:txBody>
      </p:sp>
      <p:sp>
        <p:nvSpPr>
          <p:cNvPr id="24" name="Content Placeholder 23">
            <a:extLst>
              <a:ext uri="{FF2B5EF4-FFF2-40B4-BE49-F238E27FC236}">
                <a16:creationId xmlns:a16="http://schemas.microsoft.com/office/drawing/2014/main" id="{593E9FFD-9F81-39C2-D3A0-592327C5ED24}"/>
              </a:ext>
            </a:extLst>
          </p:cNvPr>
          <p:cNvSpPr>
            <a:spLocks noGrp="1"/>
          </p:cNvSpPr>
          <p:nvPr>
            <p:ph sz="quarter" idx="30"/>
          </p:nvPr>
        </p:nvSpPr>
        <p:spPr>
          <a:xfrm>
            <a:off x="626398" y="3217344"/>
            <a:ext cx="10854000" cy="2858336"/>
          </a:xfrm>
        </p:spPr>
        <p:txBody>
          <a:bodyPr>
            <a:noAutofit/>
          </a:bodyPr>
          <a:lstStyle/>
          <a:p>
            <a:r>
              <a:rPr lang="en-US" sz="2400" dirty="0">
                <a:latin typeface="Calibri" panose="020F0502020204030204" pitchFamily="34" charset="0"/>
                <a:cs typeface="Calibri" panose="020F0502020204030204" pitchFamily="34" charset="0"/>
              </a:rPr>
              <a:t>As per scriptures - Love, Joy, Wonder, Courage, Peace, Sadness, Anger, Fear and Disgust are the total 9 emotions of the human life. This solution will help in balancing these emotions.</a:t>
            </a:r>
          </a:p>
          <a:p>
            <a:r>
              <a:rPr lang="en-US" sz="2400" dirty="0">
                <a:latin typeface="Calibri" panose="020F0502020204030204" pitchFamily="34" charset="0"/>
                <a:cs typeface="Calibri" panose="020F0502020204030204" pitchFamily="34" charset="0"/>
              </a:rPr>
              <a:t>It may make your day better by telling jokes, making music recommendations depending on your current mood.</a:t>
            </a:r>
          </a:p>
          <a:p>
            <a:r>
              <a:rPr lang="en-US" sz="2400" dirty="0">
                <a:latin typeface="Calibri" panose="020F0502020204030204" pitchFamily="34" charset="0"/>
                <a:cs typeface="Calibri" panose="020F0502020204030204" pitchFamily="34" charset="0"/>
              </a:rPr>
              <a:t>This solution can become a good companion when you are not feeling happy.</a:t>
            </a:r>
            <a:endParaRPr lang="en-IN" sz="2400" dirty="0">
              <a:latin typeface="Calibri" panose="020F0502020204030204" pitchFamily="34" charset="0"/>
              <a:cs typeface="Calibri" panose="020F0502020204030204" pitchFamily="34" charset="0"/>
            </a:endParaRPr>
          </a:p>
        </p:txBody>
      </p:sp>
      <p:sp>
        <p:nvSpPr>
          <p:cNvPr id="21" name="Text Placeholder 19">
            <a:extLst>
              <a:ext uri="{FF2B5EF4-FFF2-40B4-BE49-F238E27FC236}">
                <a16:creationId xmlns:a16="http://schemas.microsoft.com/office/drawing/2014/main" id="{7546E24D-16A9-80AF-20E3-C58ED1058E7E}"/>
              </a:ext>
            </a:extLst>
          </p:cNvPr>
          <p:cNvSpPr txBox="1">
            <a:spLocks/>
          </p:cNvSpPr>
          <p:nvPr/>
        </p:nvSpPr>
        <p:spPr>
          <a:xfrm>
            <a:off x="738158" y="2733864"/>
            <a:ext cx="8368746" cy="365091"/>
          </a:xfrm>
          <a:prstGeom prst="rect">
            <a:avLst/>
          </a:prstGeom>
        </p:spPr>
        <p:txBody>
          <a:bodyPr vert="horz" wrap="square" lIns="91440" tIns="72000" rIns="9144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1600" b="0" i="0" kern="1200">
                <a:solidFill>
                  <a:srgbClr val="060320"/>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Explain if your idea is unique or if it is an improvement of an existing solution</a:t>
            </a:r>
            <a:endParaRPr lang="en-IN" dirty="0"/>
          </a:p>
        </p:txBody>
      </p:sp>
    </p:spTree>
    <p:extLst>
      <p:ext uri="{BB962C8B-B14F-4D97-AF65-F5344CB8AC3E}">
        <p14:creationId xmlns:p14="http://schemas.microsoft.com/office/powerpoint/2010/main" val="2123501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B3A1F97A-D576-93E5-F490-13B0C75EC545}"/>
              </a:ext>
            </a:extLst>
          </p:cNvPr>
          <p:cNvSpPr>
            <a:spLocks noGrp="1"/>
          </p:cNvSpPr>
          <p:nvPr>
            <p:ph sz="quarter" idx="11"/>
          </p:nvPr>
        </p:nvSpPr>
        <p:spPr>
          <a:xfrm>
            <a:off x="626400" y="1602249"/>
            <a:ext cx="10854000" cy="3937313"/>
          </a:xfrm>
        </p:spPr>
        <p:txBody>
          <a:bodyPr vert="horz" lIns="91440" tIns="45720" rIns="91440" bIns="45720" rtlCol="0" anchor="t">
            <a:normAutofit/>
          </a:bodyPr>
          <a:lstStyle/>
          <a:p>
            <a:r>
              <a:rPr lang="en-US" sz="3200" dirty="0">
                <a:latin typeface="Calibri" panose="020F0502020204030204" pitchFamily="34" charset="0"/>
                <a:cs typeface="Calibri" panose="020F0502020204030204" pitchFamily="34" charset="0"/>
              </a:rPr>
              <a:t>More than </a:t>
            </a:r>
            <a:r>
              <a:rPr lang="en-US" sz="3200" b="1" dirty="0">
                <a:latin typeface="Calibri" panose="020F0502020204030204" pitchFamily="34" charset="0"/>
                <a:cs typeface="Calibri" panose="020F0502020204030204" pitchFamily="34" charset="0"/>
              </a:rPr>
              <a:t>300 million</a:t>
            </a:r>
            <a:r>
              <a:rPr lang="en-US" sz="3200" dirty="0">
                <a:latin typeface="Calibri" panose="020F0502020204030204" pitchFamily="34" charset="0"/>
                <a:cs typeface="Calibri" panose="020F0502020204030204" pitchFamily="34" charset="0"/>
              </a:rPr>
              <a:t> people of all ages around the world live with depression as per </a:t>
            </a:r>
            <a:r>
              <a:rPr lang="en-US" sz="3200" b="1" dirty="0">
                <a:latin typeface="Calibri" panose="020F0502020204030204" pitchFamily="34" charset="0"/>
                <a:cs typeface="Calibri" panose="020F0502020204030204" pitchFamily="34" charset="0"/>
              </a:rPr>
              <a:t>2021-22</a:t>
            </a:r>
            <a:r>
              <a:rPr lang="en-US" sz="3200" dirty="0">
                <a:latin typeface="Calibri" panose="020F0502020204030204" pitchFamily="34" charset="0"/>
                <a:cs typeface="Calibri" panose="020F0502020204030204" pitchFamily="34" charset="0"/>
              </a:rPr>
              <a:t> report. It can lead to multiple disease and sometimes </a:t>
            </a:r>
            <a:r>
              <a:rPr lang="en-US" sz="3200" b="1" dirty="0">
                <a:latin typeface="Calibri" panose="020F0502020204030204" pitchFamily="34" charset="0"/>
                <a:cs typeface="Calibri" panose="020F0502020204030204" pitchFamily="34" charset="0"/>
              </a:rPr>
              <a:t>suicide</a:t>
            </a:r>
            <a:r>
              <a:rPr lang="en-US" sz="3200" dirty="0">
                <a:latin typeface="Calibri" panose="020F0502020204030204" pitchFamily="34" charset="0"/>
                <a:cs typeface="Calibri" panose="020F0502020204030204" pitchFamily="34" charset="0"/>
              </a:rPr>
              <a:t>.</a:t>
            </a:r>
            <a:endParaRPr lang="en-IN" sz="3200" dirty="0">
              <a:latin typeface="Calibri" panose="020F0502020204030204" pitchFamily="34" charset="0"/>
              <a:cs typeface="Calibri" panose="020F0502020204030204" pitchFamily="34" charset="0"/>
            </a:endParaRPr>
          </a:p>
        </p:txBody>
      </p:sp>
      <p:sp>
        <p:nvSpPr>
          <p:cNvPr id="15" name="Text Placeholder 14">
            <a:extLst>
              <a:ext uri="{FF2B5EF4-FFF2-40B4-BE49-F238E27FC236}">
                <a16:creationId xmlns:a16="http://schemas.microsoft.com/office/drawing/2014/main" id="{2080D29F-D13C-08EE-31D5-8AAF6010AEFA}"/>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a:xfrm>
            <a:off x="626398" y="484830"/>
            <a:ext cx="9623388" cy="488201"/>
          </a:xfrm>
        </p:spPr>
        <p:txBody>
          <a:bodyPr/>
          <a:lstStyle/>
          <a:p>
            <a:r>
              <a:rPr lang="en-US" b="0" dirty="0">
                <a:solidFill>
                  <a:srgbClr val="000000"/>
                </a:solidFill>
                <a:latin typeface="+mj-lt"/>
              </a:rPr>
              <a:t>Explain the problem you are tackling</a:t>
            </a: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C8AF5B1A-8A0B-D321-B388-CAA572F6CAEA}"/>
              </a:ext>
            </a:extLst>
          </p:cNvPr>
          <p:cNvSpPr>
            <a:spLocks noGrp="1"/>
          </p:cNvSpPr>
          <p:nvPr>
            <p:ph type="body" sz="quarter" idx="29"/>
          </p:nvPr>
        </p:nvSpPr>
        <p:spPr/>
        <p:txBody>
          <a:bodyPr/>
          <a:lstStyle/>
          <a:p>
            <a:endParaRPr lang="en-IN" dirty="0"/>
          </a:p>
        </p:txBody>
      </p:sp>
    </p:spTree>
    <p:extLst>
      <p:ext uri="{BB962C8B-B14F-4D97-AF65-F5344CB8AC3E}">
        <p14:creationId xmlns:p14="http://schemas.microsoft.com/office/powerpoint/2010/main" val="1407287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B3A1F97A-D576-93E5-F490-13B0C75EC545}"/>
              </a:ext>
            </a:extLst>
          </p:cNvPr>
          <p:cNvSpPr>
            <a:spLocks noGrp="1"/>
          </p:cNvSpPr>
          <p:nvPr>
            <p:ph sz="quarter" idx="11"/>
          </p:nvPr>
        </p:nvSpPr>
        <p:spPr>
          <a:xfrm>
            <a:off x="626400" y="1602249"/>
            <a:ext cx="10854000" cy="3937313"/>
          </a:xfrm>
        </p:spPr>
        <p:txBody>
          <a:bodyPr>
            <a:normAutofit fontScale="92500"/>
          </a:bodyPr>
          <a:lstStyle/>
          <a:p>
            <a:pPr marL="514350" indent="-514350">
              <a:buFont typeface="+mj-lt"/>
              <a:buAutoNum type="arabicPeriod"/>
            </a:pPr>
            <a:r>
              <a:rPr lang="en-US" sz="3200" dirty="0">
                <a:latin typeface="Calibri" panose="020F0502020204030204" pitchFamily="34" charset="0"/>
                <a:cs typeface="Calibri" panose="020F0502020204030204" pitchFamily="34" charset="0"/>
              </a:rPr>
              <a:t>We created a system that will recognize your face expression by uploading your face picture.</a:t>
            </a:r>
          </a:p>
          <a:p>
            <a:pPr marL="514350" indent="-514350">
              <a:buFont typeface="+mj-lt"/>
              <a:buAutoNum type="arabicPeriod"/>
            </a:pPr>
            <a:r>
              <a:rPr lang="en-US" sz="3200" dirty="0">
                <a:latin typeface="Calibri" panose="020F0502020204030204" pitchFamily="34" charset="0"/>
                <a:cs typeface="Calibri" panose="020F0502020204030204" pitchFamily="34" charset="0"/>
              </a:rPr>
              <a:t>This will analyze your current mood / emotions and based on that we are showing some useful videos / music to cheers you.</a:t>
            </a:r>
          </a:p>
          <a:p>
            <a:pPr marL="514350" indent="-514350">
              <a:buFont typeface="+mj-lt"/>
              <a:buAutoNum type="arabicPeriod"/>
            </a:pPr>
            <a:r>
              <a:rPr lang="en-US" sz="3200" dirty="0">
                <a:latin typeface="Calibri" panose="020F0502020204030204" pitchFamily="34" charset="0"/>
                <a:cs typeface="Calibri" panose="020F0502020204030204" pitchFamily="34" charset="0"/>
              </a:rPr>
              <a:t>Purpose of this application is to make your happy &amp; balance your emotions. </a:t>
            </a:r>
          </a:p>
          <a:p>
            <a:pPr marL="514350" indent="-514350">
              <a:buFont typeface="+mj-lt"/>
              <a:buAutoNum type="arabicPeriod"/>
            </a:pPr>
            <a:endParaRPr lang="en-US" sz="3200" dirty="0">
              <a:latin typeface="Calibri" panose="020F0502020204030204" pitchFamily="34" charset="0"/>
              <a:cs typeface="Calibri" panose="020F0502020204030204" pitchFamily="34" charset="0"/>
            </a:endParaRPr>
          </a:p>
          <a:p>
            <a:pPr marL="0" indent="0">
              <a:buNone/>
            </a:pPr>
            <a:r>
              <a:rPr lang="en-US" sz="3200" dirty="0">
                <a:latin typeface="Calibri" panose="020F0502020204030204" pitchFamily="34" charset="0"/>
                <a:cs typeface="Calibri" panose="020F0502020204030204" pitchFamily="34" charset="0"/>
              </a:rPr>
              <a:t>	Keep Calm! Because Life is a camera so keep smiling </a:t>
            </a:r>
            <a:r>
              <a:rPr lang="en-US" sz="3200" dirty="0">
                <a:latin typeface="Calibri" panose="020F0502020204030204" pitchFamily="34" charset="0"/>
                <a:cs typeface="Calibri" panose="020F0502020204030204" pitchFamily="34" charset="0"/>
                <a:sym typeface="Wingdings" panose="05000000000000000000" pitchFamily="2" charset="2"/>
              </a:rPr>
              <a:t></a:t>
            </a:r>
            <a:endParaRPr lang="en-US" sz="3200" dirty="0">
              <a:latin typeface="Calibri" panose="020F0502020204030204" pitchFamily="34" charset="0"/>
              <a:cs typeface="Calibri" panose="020F0502020204030204" pitchFamily="34" charset="0"/>
            </a:endParaRPr>
          </a:p>
        </p:txBody>
      </p:sp>
      <p:sp>
        <p:nvSpPr>
          <p:cNvPr id="15" name="Text Placeholder 14">
            <a:extLst>
              <a:ext uri="{FF2B5EF4-FFF2-40B4-BE49-F238E27FC236}">
                <a16:creationId xmlns:a16="http://schemas.microsoft.com/office/drawing/2014/main" id="{2080D29F-D13C-08EE-31D5-8AAF6010AEFA}"/>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a:xfrm>
            <a:off x="626398" y="484830"/>
            <a:ext cx="9623388" cy="488201"/>
          </a:xfrm>
        </p:spPr>
        <p:txBody>
          <a:bodyPr/>
          <a:lstStyle/>
          <a:p>
            <a:r>
              <a:rPr lang="en-US" b="0" dirty="0">
                <a:solidFill>
                  <a:srgbClr val="000000"/>
                </a:solidFill>
                <a:latin typeface="+mj-lt"/>
              </a:rPr>
              <a:t>Explain your solution</a:t>
            </a:r>
            <a:endParaRPr lang="en-IN" b="0" dirty="0">
              <a:solidFill>
                <a:srgbClr val="000000"/>
              </a:solidFill>
              <a:latin typeface="+mj-lt"/>
            </a:endParaRPr>
          </a:p>
        </p:txBody>
      </p:sp>
      <p:sp>
        <p:nvSpPr>
          <p:cNvPr id="20" name="Text Placeholder 19">
            <a:extLst>
              <a:ext uri="{FF2B5EF4-FFF2-40B4-BE49-F238E27FC236}">
                <a16:creationId xmlns:a16="http://schemas.microsoft.com/office/drawing/2014/main" id="{C8AF5B1A-8A0B-D321-B388-CAA572F6CAEA}"/>
              </a:ext>
            </a:extLst>
          </p:cNvPr>
          <p:cNvSpPr>
            <a:spLocks noGrp="1"/>
          </p:cNvSpPr>
          <p:nvPr>
            <p:ph type="body" sz="quarter" idx="29"/>
          </p:nvPr>
        </p:nvSpPr>
        <p:spPr/>
        <p:txBody>
          <a:bodyPr/>
          <a:lstStyle/>
          <a:p>
            <a:endParaRPr lang="en-IN" dirty="0"/>
          </a:p>
        </p:txBody>
      </p:sp>
    </p:spTree>
    <p:extLst>
      <p:ext uri="{BB962C8B-B14F-4D97-AF65-F5344CB8AC3E}">
        <p14:creationId xmlns:p14="http://schemas.microsoft.com/office/powerpoint/2010/main" val="108278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3E4071-F519-E99D-314D-394FA53212E7}"/>
              </a:ext>
            </a:extLst>
          </p:cNvPr>
          <p:cNvSpPr>
            <a:spLocks noGrp="1"/>
          </p:cNvSpPr>
          <p:nvPr>
            <p:ph sz="quarter" idx="11"/>
          </p:nvPr>
        </p:nvSpPr>
        <p:spPr/>
        <p:txBody>
          <a:bodyPr>
            <a:noAutofit/>
          </a:bodyPr>
          <a:lstStyle/>
          <a:p>
            <a:r>
              <a:rPr lang="en-US" sz="2400" dirty="0">
                <a:latin typeface="Calibri" panose="020F0502020204030204" pitchFamily="34" charset="0"/>
                <a:cs typeface="Calibri" panose="020F0502020204030204" pitchFamily="34" charset="0"/>
              </a:rPr>
              <a:t>Links:</a:t>
            </a:r>
          </a:p>
          <a:p>
            <a:r>
              <a:rPr lang="en-US" sz="2400" dirty="0">
                <a:latin typeface="Calibri" panose="020F0502020204030204" pitchFamily="34" charset="0"/>
                <a:cs typeface="Calibri" panose="020F0502020204030204" pitchFamily="34" charset="0"/>
              </a:rPr>
              <a:t>1) TensorFlow.js is a library for machine learning in JavaScript: </a:t>
            </a:r>
            <a:r>
              <a:rPr lang="en-US" sz="2400" dirty="0">
                <a:latin typeface="Calibri" panose="020F0502020204030204" pitchFamily="34" charset="0"/>
                <a:cs typeface="Calibri" panose="020F0502020204030204" pitchFamily="34" charset="0"/>
                <a:hlinkClick r:id="rId2"/>
              </a:rPr>
              <a:t>https://www.tensorflow.org/js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2) Face-API: </a:t>
            </a:r>
            <a:r>
              <a:rPr lang="en-US" sz="2400" dirty="0">
                <a:latin typeface="Calibri" panose="020F0502020204030204" pitchFamily="34" charset="0"/>
                <a:cs typeface="Calibri" panose="020F0502020204030204" pitchFamily="34" charset="0"/>
                <a:hlinkClick r:id="rId3"/>
              </a:rPr>
              <a:t>https://justadudewhohacks.github.io/face-api.js/docs/index.html</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3) YouTube data playlist API : </a:t>
            </a:r>
            <a:r>
              <a:rPr lang="en-US" sz="2400" dirty="0">
                <a:latin typeface="Calibri" panose="020F0502020204030204" pitchFamily="34" charset="0"/>
                <a:cs typeface="Calibri" panose="020F0502020204030204" pitchFamily="34" charset="0"/>
                <a:hlinkClick r:id="rId4"/>
              </a:rPr>
              <a:t>https://developers.google.com/youtube/v3/docs/playlists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4) YouTube player API: </a:t>
            </a:r>
            <a:r>
              <a:rPr lang="en-US" sz="2400" dirty="0">
                <a:latin typeface="Calibri" panose="020F0502020204030204" pitchFamily="34" charset="0"/>
                <a:cs typeface="Calibri" panose="020F0502020204030204" pitchFamily="34" charset="0"/>
                <a:hlinkClick r:id="rId5"/>
              </a:rPr>
              <a:t>https://developers.google.com/youtube/iframe_api_reference</a:t>
            </a:r>
            <a:endParaRPr lang="en-US" sz="2400" dirty="0">
              <a:latin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F2CEC86E-6337-E0A1-FF55-720073DDF1BD}"/>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p:txBody>
          <a:bodyPr/>
          <a:lstStyle/>
          <a:p>
            <a:r>
              <a:rPr lang="en-US" b="0" dirty="0">
                <a:solidFill>
                  <a:srgbClr val="000000"/>
                </a:solidFill>
                <a:latin typeface="+mj-lt"/>
              </a:rPr>
              <a:t>Research references/Additional information</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ABF0CFAC-EDB6-A309-53AA-95BFDB29ACB5}"/>
              </a:ext>
            </a:extLst>
          </p:cNvPr>
          <p:cNvSpPr>
            <a:spLocks noGrp="1"/>
          </p:cNvSpPr>
          <p:nvPr>
            <p:ph type="body" sz="quarter" idx="29"/>
          </p:nvPr>
        </p:nvSpPr>
        <p:spPr/>
        <p:txBody>
          <a:bodyPr/>
          <a:lstStyle/>
          <a:p>
            <a:endParaRPr lang="en-IN"/>
          </a:p>
        </p:txBody>
      </p:sp>
    </p:spTree>
    <p:extLst>
      <p:ext uri="{BB962C8B-B14F-4D97-AF65-F5344CB8AC3E}">
        <p14:creationId xmlns:p14="http://schemas.microsoft.com/office/powerpoint/2010/main" val="277328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eam Alt F5 Solution Video">
            <a:hlinkClick r:id="" action="ppaction://media"/>
            <a:extLst>
              <a:ext uri="{FF2B5EF4-FFF2-40B4-BE49-F238E27FC236}">
                <a16:creationId xmlns:a16="http://schemas.microsoft.com/office/drawing/2014/main" id="{B7DAC5C3-6F4A-E9A4-E1F2-03F8AFD5305A}"/>
              </a:ext>
            </a:extLst>
          </p:cNvPr>
          <p:cNvPicPr>
            <a:picLocks noGrp="1" noChangeAspect="1"/>
          </p:cNvPicPr>
          <p:nvPr>
            <p:ph sz="quarter" idx="11"/>
            <a:videoFile r:link="rId2"/>
            <p:extLst>
              <p:ext uri="{DAA4B4D4-6D71-4841-9C94-3DE7FCFB9230}">
                <p14:media xmlns:p14="http://schemas.microsoft.com/office/powerpoint/2010/main" r:embed="rId1"/>
              </p:ext>
            </p:extLst>
          </p:nvPr>
        </p:nvPicPr>
        <p:blipFill>
          <a:blip r:embed="rId4"/>
          <a:stretch>
            <a:fillRect/>
          </a:stretch>
        </p:blipFill>
        <p:spPr>
          <a:xfrm>
            <a:off x="1280160" y="1295279"/>
            <a:ext cx="9652000" cy="5428721"/>
          </a:xfrm>
        </p:spPr>
      </p:pic>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p:txBody>
          <a:bodyPr/>
          <a:lstStyle/>
          <a:p>
            <a:r>
              <a:rPr lang="en-US" b="0" dirty="0">
                <a:solidFill>
                  <a:srgbClr val="000000"/>
                </a:solidFill>
                <a:latin typeface="+mj-lt"/>
              </a:rPr>
              <a:t>Solution Video</a:t>
            </a:r>
            <a:endParaRPr lang="en-IN" b="0" dirty="0">
              <a:solidFill>
                <a:srgbClr val="000000"/>
              </a:solidFill>
              <a:latin typeface="+mj-lt"/>
            </a:endParaRPr>
          </a:p>
        </p:txBody>
      </p:sp>
      <p:sp>
        <p:nvSpPr>
          <p:cNvPr id="4" name="Text Placeholder 3">
            <a:extLst>
              <a:ext uri="{FF2B5EF4-FFF2-40B4-BE49-F238E27FC236}">
                <a16:creationId xmlns:a16="http://schemas.microsoft.com/office/drawing/2014/main" id="{ABF0CFAC-EDB6-A309-53AA-95BFDB29ACB5}"/>
              </a:ext>
            </a:extLst>
          </p:cNvPr>
          <p:cNvSpPr>
            <a:spLocks noGrp="1"/>
          </p:cNvSpPr>
          <p:nvPr>
            <p:ph type="body" sz="quarter" idx="29"/>
          </p:nvPr>
        </p:nvSpPr>
        <p:spPr/>
        <p:txBody>
          <a:bodyPr/>
          <a:lstStyle/>
          <a:p>
            <a:r>
              <a:rPr lang="en-US" dirty="0"/>
              <a:t>Video is also in Zip folder.</a:t>
            </a:r>
            <a:endParaRPr lang="en-IN" dirty="0"/>
          </a:p>
        </p:txBody>
      </p:sp>
    </p:spTree>
    <p:extLst>
      <p:ext uri="{BB962C8B-B14F-4D97-AF65-F5344CB8AC3E}">
        <p14:creationId xmlns:p14="http://schemas.microsoft.com/office/powerpoint/2010/main" val="333240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6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B7874611-81F5-66D1-08FE-AF355F232422}"/>
              </a:ext>
            </a:extLst>
          </p:cNvPr>
          <p:cNvSpPr>
            <a:spLocks noGrp="1"/>
          </p:cNvSpPr>
          <p:nvPr>
            <p:ph sz="quarter" idx="11"/>
          </p:nvPr>
        </p:nvSpPr>
        <p:spPr>
          <a:xfrm>
            <a:off x="637945" y="1602250"/>
            <a:ext cx="10854000" cy="4146043"/>
          </a:xfrm>
        </p:spPr>
        <p:txBody>
          <a:bodyPr>
            <a:normAutofit/>
          </a:bodyPr>
          <a:lstStyle/>
          <a:p>
            <a:r>
              <a:rPr lang="en-US" sz="2400" dirty="0">
                <a:latin typeface="Calibri" panose="020F0502020204030204" pitchFamily="34" charset="0"/>
                <a:cs typeface="Calibri" panose="020F0502020204030204" pitchFamily="34" charset="0"/>
              </a:rPr>
              <a:t>1) TensorFlow.js AI ML API</a:t>
            </a:r>
          </a:p>
          <a:p>
            <a:r>
              <a:rPr lang="en-US" sz="2400" dirty="0">
                <a:latin typeface="Calibri" panose="020F0502020204030204" pitchFamily="34" charset="0"/>
                <a:cs typeface="Calibri" panose="020F0502020204030204" pitchFamily="34" charset="0"/>
              </a:rPr>
              <a:t>2) JavaScript / HTML - Language</a:t>
            </a:r>
          </a:p>
          <a:p>
            <a:r>
              <a:rPr lang="en-US" sz="2400" dirty="0">
                <a:latin typeface="Calibri" panose="020F0502020204030204" pitchFamily="34" charset="0"/>
                <a:cs typeface="Calibri" panose="020F0502020204030204" pitchFamily="34" charset="0"/>
              </a:rPr>
              <a:t>3) Node JS - Server to run application.</a:t>
            </a:r>
          </a:p>
          <a:p>
            <a:r>
              <a:rPr lang="en-US" sz="2400" dirty="0">
                <a:latin typeface="Calibri" panose="020F0502020204030204" pitchFamily="34" charset="0"/>
                <a:cs typeface="Calibri" panose="020F0502020204030204" pitchFamily="34" charset="0"/>
              </a:rPr>
              <a:t>4) VS Code - Editor</a:t>
            </a:r>
          </a:p>
          <a:p>
            <a:r>
              <a:rPr lang="en-US" sz="2400" dirty="0">
                <a:latin typeface="Calibri" panose="020F0502020204030204" pitchFamily="34" charset="0"/>
                <a:cs typeface="Calibri" panose="020F0502020204030204" pitchFamily="34" charset="0"/>
              </a:rPr>
              <a:t>5) Create developer account on YouTube to access APIs.</a:t>
            </a:r>
          </a:p>
          <a:p>
            <a:r>
              <a:rPr lang="en-US" sz="2400" dirty="0">
                <a:latin typeface="Calibri" panose="020F0502020204030204" pitchFamily="34" charset="0"/>
                <a:cs typeface="Calibri" panose="020F0502020204030204" pitchFamily="34" charset="0"/>
              </a:rPr>
              <a:t>5) YouTube Player - To Play YouTube Videos.</a:t>
            </a:r>
          </a:p>
          <a:p>
            <a:r>
              <a:rPr lang="en-US" sz="2400" dirty="0">
                <a:latin typeface="Calibri" panose="020F0502020204030204" pitchFamily="34" charset="0"/>
                <a:cs typeface="Calibri" panose="020F0502020204030204" pitchFamily="34" charset="0"/>
              </a:rPr>
              <a:t>6) YouTube Data API - To Get Playlist based on your Mood and emotions.</a:t>
            </a:r>
            <a:endParaRPr lang="en-IN" sz="2400" dirty="0">
              <a:latin typeface="Calibri" panose="020F0502020204030204" pitchFamily="34" charset="0"/>
              <a:cs typeface="Calibri" panose="020F0502020204030204" pitchFamily="34" charset="0"/>
            </a:endParaRPr>
          </a:p>
        </p:txBody>
      </p:sp>
      <p:sp>
        <p:nvSpPr>
          <p:cNvPr id="22" name="Text Placeholder 21">
            <a:extLst>
              <a:ext uri="{FF2B5EF4-FFF2-40B4-BE49-F238E27FC236}">
                <a16:creationId xmlns:a16="http://schemas.microsoft.com/office/drawing/2014/main" id="{1450B4F2-EEC4-5BD5-05B5-C1B1BFD530DE}"/>
              </a:ext>
            </a:extLst>
          </p:cNvPr>
          <p:cNvSpPr>
            <a:spLocks noGrp="1"/>
          </p:cNvSpPr>
          <p:nvPr>
            <p:ph type="body" sz="quarter" idx="10"/>
          </p:nvPr>
        </p:nvSpPr>
        <p:spPr/>
        <p:txBody>
          <a:bodyPr/>
          <a:lstStyle/>
          <a:p>
            <a:endParaRPr lang="en-IN"/>
          </a:p>
        </p:txBody>
      </p:sp>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p:txBody>
          <a:bodyPr/>
          <a:lstStyle/>
          <a:p>
            <a:r>
              <a:rPr lang="en-US" b="0" dirty="0">
                <a:solidFill>
                  <a:srgbClr val="000000"/>
                </a:solidFill>
                <a:latin typeface="+mj-lt"/>
              </a:rPr>
              <a:t>Environment setup</a:t>
            </a:r>
            <a:endParaRPr lang="en-US"/>
          </a:p>
        </p:txBody>
      </p:sp>
      <p:sp>
        <p:nvSpPr>
          <p:cNvPr id="20" name="Text Placeholder 19">
            <a:extLst>
              <a:ext uri="{FF2B5EF4-FFF2-40B4-BE49-F238E27FC236}">
                <a16:creationId xmlns:a16="http://schemas.microsoft.com/office/drawing/2014/main" id="{C8AF5B1A-8A0B-D321-B388-CAA572F6CAEA}"/>
              </a:ext>
            </a:extLst>
          </p:cNvPr>
          <p:cNvSpPr>
            <a:spLocks noGrp="1"/>
          </p:cNvSpPr>
          <p:nvPr>
            <p:ph type="body" sz="quarter" idx="29"/>
          </p:nvPr>
        </p:nvSpPr>
        <p:spPr/>
        <p:txBody>
          <a:bodyPr/>
          <a:lstStyle/>
          <a:p>
            <a:r>
              <a:rPr lang="en-US" dirty="0">
                <a:latin typeface="Equip Extended Light"/>
              </a:rPr>
              <a:t>Explain what steps must be followed for an environment setup</a:t>
            </a:r>
            <a:endParaRPr lang="en-US" dirty="0"/>
          </a:p>
        </p:txBody>
      </p:sp>
    </p:spTree>
    <p:extLst>
      <p:ext uri="{BB962C8B-B14F-4D97-AF65-F5344CB8AC3E}">
        <p14:creationId xmlns:p14="http://schemas.microsoft.com/office/powerpoint/2010/main" val="2035934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F6665045-294B-8679-F885-201D97582A4C}"/>
              </a:ext>
            </a:extLst>
          </p:cNvPr>
          <p:cNvSpPr>
            <a:spLocks noGrp="1"/>
          </p:cNvSpPr>
          <p:nvPr>
            <p:ph type="body" sz="quarter" idx="10"/>
          </p:nvPr>
        </p:nvSpPr>
        <p:spPr/>
        <p:txBody>
          <a:bodyPr/>
          <a:lstStyle/>
          <a:p>
            <a:endParaRPr lang="en-IN" dirty="0"/>
          </a:p>
        </p:txBody>
      </p:sp>
      <p:sp>
        <p:nvSpPr>
          <p:cNvPr id="26" name="Text Placeholder 25">
            <a:extLst>
              <a:ext uri="{FF2B5EF4-FFF2-40B4-BE49-F238E27FC236}">
                <a16:creationId xmlns:a16="http://schemas.microsoft.com/office/drawing/2014/main" id="{63FACB9B-CFFB-9BD3-51B2-B0F9C8887040}"/>
              </a:ext>
            </a:extLst>
          </p:cNvPr>
          <p:cNvSpPr>
            <a:spLocks noGrp="1"/>
          </p:cNvSpPr>
          <p:nvPr>
            <p:ph type="body" sz="quarter" idx="14"/>
          </p:nvPr>
        </p:nvSpPr>
        <p:spPr/>
        <p:txBody>
          <a:bodyPr/>
          <a:lstStyle/>
          <a:p>
            <a:r>
              <a:rPr lang="en-US" dirty="0"/>
              <a:t>Team Lead</a:t>
            </a:r>
            <a:endParaRPr lang="en-IN" dirty="0"/>
          </a:p>
        </p:txBody>
      </p:sp>
      <p:sp>
        <p:nvSpPr>
          <p:cNvPr id="27" name="Text Placeholder 26">
            <a:extLst>
              <a:ext uri="{FF2B5EF4-FFF2-40B4-BE49-F238E27FC236}">
                <a16:creationId xmlns:a16="http://schemas.microsoft.com/office/drawing/2014/main" id="{D39293E9-F7DB-B243-D037-D15D231E60B7}"/>
              </a:ext>
            </a:extLst>
          </p:cNvPr>
          <p:cNvSpPr>
            <a:spLocks noGrp="1"/>
          </p:cNvSpPr>
          <p:nvPr>
            <p:ph type="body" sz="quarter" idx="15"/>
          </p:nvPr>
        </p:nvSpPr>
        <p:spPr/>
        <p:txBody>
          <a:bodyPr/>
          <a:lstStyle/>
          <a:p>
            <a:r>
              <a:rPr lang="en-IN" dirty="0"/>
              <a:t>mohit.saxena@nagarro.com</a:t>
            </a:r>
          </a:p>
        </p:txBody>
      </p:sp>
      <p:sp>
        <p:nvSpPr>
          <p:cNvPr id="28" name="Text Placeholder 27">
            <a:extLst>
              <a:ext uri="{FF2B5EF4-FFF2-40B4-BE49-F238E27FC236}">
                <a16:creationId xmlns:a16="http://schemas.microsoft.com/office/drawing/2014/main" id="{20A69369-3666-C74A-043D-7BB1D53AB65E}"/>
              </a:ext>
            </a:extLst>
          </p:cNvPr>
          <p:cNvSpPr>
            <a:spLocks noGrp="1"/>
          </p:cNvSpPr>
          <p:nvPr>
            <p:ph type="body" sz="quarter" idx="16"/>
          </p:nvPr>
        </p:nvSpPr>
        <p:spPr/>
        <p:txBody>
          <a:bodyPr/>
          <a:lstStyle/>
          <a:p>
            <a:r>
              <a:rPr lang="en-IN" dirty="0"/>
              <a:t>Mohit Saxena</a:t>
            </a:r>
          </a:p>
        </p:txBody>
      </p:sp>
      <p:sp>
        <p:nvSpPr>
          <p:cNvPr id="29" name="Text Placeholder 28">
            <a:extLst>
              <a:ext uri="{FF2B5EF4-FFF2-40B4-BE49-F238E27FC236}">
                <a16:creationId xmlns:a16="http://schemas.microsoft.com/office/drawing/2014/main" id="{A39A30D7-0D0F-6F5F-6D2C-3A9D8ED4DA2B}"/>
              </a:ext>
            </a:extLst>
          </p:cNvPr>
          <p:cNvSpPr>
            <a:spLocks noGrp="1"/>
          </p:cNvSpPr>
          <p:nvPr>
            <p:ph type="body" sz="quarter" idx="17"/>
          </p:nvPr>
        </p:nvSpPr>
        <p:spPr/>
        <p:txBody>
          <a:bodyPr/>
          <a:lstStyle/>
          <a:p>
            <a:r>
              <a:rPr lang="en-IN" dirty="0"/>
              <a:t>Rohit Sikhwal</a:t>
            </a:r>
          </a:p>
        </p:txBody>
      </p:sp>
      <p:sp>
        <p:nvSpPr>
          <p:cNvPr id="30" name="Text Placeholder 29">
            <a:extLst>
              <a:ext uri="{FF2B5EF4-FFF2-40B4-BE49-F238E27FC236}">
                <a16:creationId xmlns:a16="http://schemas.microsoft.com/office/drawing/2014/main" id="{CF917711-001F-8BFD-EE25-C64394929A60}"/>
              </a:ext>
            </a:extLst>
          </p:cNvPr>
          <p:cNvSpPr>
            <a:spLocks noGrp="1"/>
          </p:cNvSpPr>
          <p:nvPr>
            <p:ph type="body" sz="quarter" idx="18"/>
          </p:nvPr>
        </p:nvSpPr>
        <p:spPr/>
        <p:txBody>
          <a:bodyPr/>
          <a:lstStyle/>
          <a:p>
            <a:r>
              <a:rPr lang="en-IN" dirty="0"/>
              <a:t>Rohan</a:t>
            </a:r>
          </a:p>
        </p:txBody>
      </p:sp>
      <p:sp>
        <p:nvSpPr>
          <p:cNvPr id="31" name="Text Placeholder 30">
            <a:extLst>
              <a:ext uri="{FF2B5EF4-FFF2-40B4-BE49-F238E27FC236}">
                <a16:creationId xmlns:a16="http://schemas.microsoft.com/office/drawing/2014/main" id="{F54E640B-7ACB-DC77-6604-5CCC38538D70}"/>
              </a:ext>
            </a:extLst>
          </p:cNvPr>
          <p:cNvSpPr>
            <a:spLocks noGrp="1"/>
          </p:cNvSpPr>
          <p:nvPr>
            <p:ph type="body" sz="quarter" idx="19"/>
          </p:nvPr>
        </p:nvSpPr>
        <p:spPr/>
        <p:txBody>
          <a:bodyPr/>
          <a:lstStyle/>
          <a:p>
            <a:r>
              <a:rPr lang="en-IN" dirty="0"/>
              <a:t>Hemeandra Jain</a:t>
            </a:r>
          </a:p>
        </p:txBody>
      </p:sp>
      <p:sp>
        <p:nvSpPr>
          <p:cNvPr id="32" name="Text Placeholder 31">
            <a:extLst>
              <a:ext uri="{FF2B5EF4-FFF2-40B4-BE49-F238E27FC236}">
                <a16:creationId xmlns:a16="http://schemas.microsoft.com/office/drawing/2014/main" id="{98721BDB-3EC0-6796-1B18-B7A5F874C263}"/>
              </a:ext>
            </a:extLst>
          </p:cNvPr>
          <p:cNvSpPr>
            <a:spLocks noGrp="1"/>
          </p:cNvSpPr>
          <p:nvPr>
            <p:ph type="body" sz="quarter" idx="20"/>
          </p:nvPr>
        </p:nvSpPr>
        <p:spPr/>
        <p:txBody>
          <a:bodyPr/>
          <a:lstStyle/>
          <a:p>
            <a:r>
              <a:rPr lang="en-IN" dirty="0"/>
              <a:t>Dipesh Chaurasia</a:t>
            </a:r>
          </a:p>
        </p:txBody>
      </p:sp>
      <p:sp>
        <p:nvSpPr>
          <p:cNvPr id="5" name="Title 4">
            <a:extLst>
              <a:ext uri="{FF2B5EF4-FFF2-40B4-BE49-F238E27FC236}">
                <a16:creationId xmlns:a16="http://schemas.microsoft.com/office/drawing/2014/main" id="{F2D531CF-C329-BC69-C503-DF3720AD4A23}"/>
              </a:ext>
            </a:extLst>
          </p:cNvPr>
          <p:cNvSpPr>
            <a:spLocks noGrp="1"/>
          </p:cNvSpPr>
          <p:nvPr>
            <p:ph type="title"/>
          </p:nvPr>
        </p:nvSpPr>
        <p:spPr/>
        <p:txBody>
          <a:bodyPr/>
          <a:lstStyle/>
          <a:p>
            <a:r>
              <a:rPr lang="en-US" b="0" dirty="0">
                <a:solidFill>
                  <a:srgbClr val="000000"/>
                </a:solidFill>
                <a:latin typeface="+mj-lt"/>
              </a:rPr>
              <a:t>Team details</a:t>
            </a:r>
            <a:endParaRPr lang="en-IN" b="0" dirty="0">
              <a:solidFill>
                <a:srgbClr val="000000"/>
              </a:solidFill>
              <a:latin typeface="+mj-lt"/>
            </a:endParaRPr>
          </a:p>
        </p:txBody>
      </p:sp>
      <p:sp>
        <p:nvSpPr>
          <p:cNvPr id="33" name="Text Placeholder 32">
            <a:extLst>
              <a:ext uri="{FF2B5EF4-FFF2-40B4-BE49-F238E27FC236}">
                <a16:creationId xmlns:a16="http://schemas.microsoft.com/office/drawing/2014/main" id="{F4B76819-A73D-8540-42CE-D2150B22997A}"/>
              </a:ext>
            </a:extLst>
          </p:cNvPr>
          <p:cNvSpPr>
            <a:spLocks noGrp="1"/>
          </p:cNvSpPr>
          <p:nvPr>
            <p:ph type="body" sz="quarter" idx="21"/>
          </p:nvPr>
        </p:nvSpPr>
        <p:spPr/>
        <p:txBody>
          <a:bodyPr/>
          <a:lstStyle/>
          <a:p>
            <a:r>
              <a:rPr lang="en-IN"/>
              <a:t>mohit.saxena@nagarro.com</a:t>
            </a:r>
            <a:endParaRPr lang="en-IN" dirty="0"/>
          </a:p>
        </p:txBody>
      </p:sp>
      <p:sp>
        <p:nvSpPr>
          <p:cNvPr id="34" name="Text Placeholder 33">
            <a:extLst>
              <a:ext uri="{FF2B5EF4-FFF2-40B4-BE49-F238E27FC236}">
                <a16:creationId xmlns:a16="http://schemas.microsoft.com/office/drawing/2014/main" id="{7CD7EB93-7C49-1960-B4A7-A2B39D39FDCD}"/>
              </a:ext>
            </a:extLst>
          </p:cNvPr>
          <p:cNvSpPr>
            <a:spLocks noGrp="1"/>
          </p:cNvSpPr>
          <p:nvPr>
            <p:ph type="body" sz="quarter" idx="22"/>
          </p:nvPr>
        </p:nvSpPr>
        <p:spPr/>
        <p:txBody>
          <a:bodyPr/>
          <a:lstStyle/>
          <a:p>
            <a:r>
              <a:rPr lang="en-IN" dirty="0"/>
              <a:t>rohit.sikhwal@nagarro.com</a:t>
            </a:r>
          </a:p>
        </p:txBody>
      </p:sp>
      <p:sp>
        <p:nvSpPr>
          <p:cNvPr id="35" name="Text Placeholder 34">
            <a:extLst>
              <a:ext uri="{FF2B5EF4-FFF2-40B4-BE49-F238E27FC236}">
                <a16:creationId xmlns:a16="http://schemas.microsoft.com/office/drawing/2014/main" id="{EEBE9805-67DC-CD65-BCA6-7DDDD65AAD2E}"/>
              </a:ext>
            </a:extLst>
          </p:cNvPr>
          <p:cNvSpPr>
            <a:spLocks noGrp="1"/>
          </p:cNvSpPr>
          <p:nvPr>
            <p:ph type="body" sz="quarter" idx="23"/>
          </p:nvPr>
        </p:nvSpPr>
        <p:spPr/>
        <p:txBody>
          <a:bodyPr/>
          <a:lstStyle/>
          <a:p>
            <a:r>
              <a:rPr lang="en-IN" dirty="0"/>
              <a:t>rohan.bhatia@nagarro.com</a:t>
            </a:r>
          </a:p>
        </p:txBody>
      </p:sp>
      <p:sp>
        <p:nvSpPr>
          <p:cNvPr id="36" name="Text Placeholder 35">
            <a:extLst>
              <a:ext uri="{FF2B5EF4-FFF2-40B4-BE49-F238E27FC236}">
                <a16:creationId xmlns:a16="http://schemas.microsoft.com/office/drawing/2014/main" id="{3C763A9C-8CE1-CFC8-9D6C-4F18ACC87BA8}"/>
              </a:ext>
            </a:extLst>
          </p:cNvPr>
          <p:cNvSpPr>
            <a:spLocks noGrp="1"/>
          </p:cNvSpPr>
          <p:nvPr>
            <p:ph type="body" sz="quarter" idx="24"/>
          </p:nvPr>
        </p:nvSpPr>
        <p:spPr/>
        <p:txBody>
          <a:bodyPr/>
          <a:lstStyle/>
          <a:p>
            <a:r>
              <a:rPr lang="en-IN" dirty="0"/>
              <a:t>hemeandra.jain@nagarro.com</a:t>
            </a:r>
          </a:p>
        </p:txBody>
      </p:sp>
      <p:sp>
        <p:nvSpPr>
          <p:cNvPr id="37" name="Text Placeholder 36">
            <a:extLst>
              <a:ext uri="{FF2B5EF4-FFF2-40B4-BE49-F238E27FC236}">
                <a16:creationId xmlns:a16="http://schemas.microsoft.com/office/drawing/2014/main" id="{0986DF98-27B8-C281-1ED6-880ED94BC831}"/>
              </a:ext>
            </a:extLst>
          </p:cNvPr>
          <p:cNvSpPr>
            <a:spLocks noGrp="1"/>
          </p:cNvSpPr>
          <p:nvPr>
            <p:ph type="body" sz="quarter" idx="25"/>
          </p:nvPr>
        </p:nvSpPr>
        <p:spPr/>
        <p:txBody>
          <a:bodyPr/>
          <a:lstStyle/>
          <a:p>
            <a:r>
              <a:rPr lang="en-IN" dirty="0"/>
              <a:t>dipesh.chaurasia@nagarro.com</a:t>
            </a:r>
          </a:p>
        </p:txBody>
      </p:sp>
    </p:spTree>
    <p:extLst>
      <p:ext uri="{BB962C8B-B14F-4D97-AF65-F5344CB8AC3E}">
        <p14:creationId xmlns:p14="http://schemas.microsoft.com/office/powerpoint/2010/main" val="68944620"/>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3 FINAL" id="{AA3FDFAD-A592-ED49-BB32-4D66864E00DF}" vid="{C2F359F4-F1AD-6E49-87A0-2AB2E01E7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e0baae0-0818-4a0d-bcb4-431aeaf04f26" xsi:nil="true"/>
    <lcf76f155ced4ddcb4097134ff3c332f xmlns="fb5c7eed-42fc-4d31-be03-4108572754c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DF077B8346CA1428487411642786F5C" ma:contentTypeVersion="16" ma:contentTypeDescription="Create a new document." ma:contentTypeScope="" ma:versionID="bbc38f56d430027db9d4afed0c7292e1">
  <xsd:schema xmlns:xsd="http://www.w3.org/2001/XMLSchema" xmlns:xs="http://www.w3.org/2001/XMLSchema" xmlns:p="http://schemas.microsoft.com/office/2006/metadata/properties" xmlns:ns2="fb5c7eed-42fc-4d31-be03-4108572754ce" xmlns:ns3="fe0baae0-0818-4a0d-bcb4-431aeaf04f26" targetNamespace="http://schemas.microsoft.com/office/2006/metadata/properties" ma:root="true" ma:fieldsID="461c7b42436479942299b26451b4c048" ns2:_="" ns3:_="">
    <xsd:import namespace="fb5c7eed-42fc-4d31-be03-4108572754ce"/>
    <xsd:import namespace="fe0baae0-0818-4a0d-bcb4-431aeaf04f2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CR" minOccurs="0"/>
                <xsd:element ref="ns2:MediaLengthInSeconds"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5c7eed-42fc-4d31-be03-4108572754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2715f63-63d5-4241-9ac6-6337b509393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e0baae0-0818-4a0d-bcb4-431aeaf04f2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9811934-00c5-464d-b33f-daead9a74591}" ma:internalName="TaxCatchAll" ma:showField="CatchAllData" ma:web="fe0baae0-0818-4a0d-bcb4-431aeaf04f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67495CFF-C2E2-463C-A629-D1945A4107AA}">
  <ds:schemaRefs>
    <ds:schemaRef ds:uri="http://schemas.openxmlformats.org/package/2006/metadata/core-properties"/>
    <ds:schemaRef ds:uri="0be0e6d5-be74-4ab1-9e2e-2a03a1317613"/>
    <ds:schemaRef ds:uri="494dda22-c3f0-4107-887e-c3dccc46fbb5"/>
    <ds:schemaRef ds:uri="http://purl.org/dc/elements/1.1/"/>
    <ds:schemaRef ds:uri="http://www.w3.org/XML/1998/namespace"/>
    <ds:schemaRef ds:uri="http://schemas.microsoft.com/office/2006/metadata/properties"/>
    <ds:schemaRef ds:uri="http://schemas.microsoft.com/office/2006/documentManagement/types"/>
    <ds:schemaRef ds:uri="http://purl.org/dc/dcmitype/"/>
    <ds:schemaRef ds:uri="761615e3-01a8-40e1-b62c-47fc18b88ee3"/>
    <ds:schemaRef ds:uri="http://schemas.microsoft.com/office/infopath/2007/PartnerControls"/>
    <ds:schemaRef ds:uri="http://purl.org/dc/terms/"/>
    <ds:schemaRef ds:uri="fe0baae0-0818-4a0d-bcb4-431aeaf04f26"/>
    <ds:schemaRef ds:uri="fb5c7eed-42fc-4d31-be03-4108572754ce"/>
  </ds:schemaRefs>
</ds:datastoreItem>
</file>

<file path=customXml/itemProps3.xml><?xml version="1.0" encoding="utf-8"?>
<ds:datastoreItem xmlns:ds="http://schemas.openxmlformats.org/officeDocument/2006/customXml" ds:itemID="{1C371E6B-B3AD-42B5-9890-E61524B34B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5c7eed-42fc-4d31-be03-4108572754ce"/>
    <ds:schemaRef ds:uri="fe0baae0-0818-4a0d-bcb4-431aeaf04f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Nagarro PPT Template_2020</Template>
  <TotalTime>8208</TotalTime>
  <Words>477</Words>
  <Application>Microsoft Office PowerPoint</Application>
  <PresentationFormat>Widescreen</PresentationFormat>
  <Paragraphs>47</Paragraphs>
  <Slides>8</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Arial</vt:lpstr>
      <vt:lpstr>Equip</vt:lpstr>
      <vt:lpstr>Equip Extended ExtraBold</vt:lpstr>
      <vt:lpstr>Equip Extended Thin</vt:lpstr>
      <vt:lpstr>Equip Extended</vt:lpstr>
      <vt:lpstr>Equip Extended Medium</vt:lpstr>
      <vt:lpstr>Calibri</vt:lpstr>
      <vt:lpstr>Equip Extended Light</vt:lpstr>
      <vt:lpstr>Equip Medium</vt:lpstr>
      <vt:lpstr>Equip Light</vt:lpstr>
      <vt:lpstr>Office</vt:lpstr>
      <vt:lpstr>Music for Mind</vt:lpstr>
      <vt:lpstr>If your idea were a tweet</vt:lpstr>
      <vt:lpstr>Explain the problem you are tackling</vt:lpstr>
      <vt:lpstr>Explain your solution</vt:lpstr>
      <vt:lpstr>Research references/Additional information</vt:lpstr>
      <vt:lpstr>Solution Video</vt:lpstr>
      <vt:lpstr>Environment setup</vt:lpstr>
      <vt:lpstr>Team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Laveena Behl</dc:creator>
  <cp:lastModifiedBy>Mohit Saxena</cp:lastModifiedBy>
  <cp:revision>66</cp:revision>
  <dcterms:created xsi:type="dcterms:W3CDTF">2020-11-20T04:14:57Z</dcterms:created>
  <dcterms:modified xsi:type="dcterms:W3CDTF">2023-03-26T06:57:23Z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0x0101001DF077B8346CA1428487411642786F5C</vt:lpwstr>
  </property>
  <property fmtid="{D5CDD505-2E9C-101B-9397-08002B2CF9AE}" pid="3" name="MSIP_Label_6051185c-80ef-46cf-8ddf-f7b846b249cf_Enabled">
    <vt:lpwstr>true</vt:lpwstr>
  </property>
  <property fmtid="{D5CDD505-2E9C-101B-9397-08002B2CF9AE}" pid="4" name="MSIP_Label_6051185c-80ef-46cf-8ddf-f7b846b249cf_SetDate">
    <vt:lpwstr>2020-11-20T04:15:16Z</vt:lpwstr>
  </property>
  <property fmtid="{D5CDD505-2E9C-101B-9397-08002B2CF9AE}" pid="5" name="MSIP_Label_6051185c-80ef-46cf-8ddf-f7b846b249cf_Method">
    <vt:lpwstr>Standard</vt:lpwstr>
  </property>
  <property fmtid="{D5CDD505-2E9C-101B-9397-08002B2CF9AE}" pid="6" name="MSIP_Label_6051185c-80ef-46cf-8ddf-f7b846b249cf_Name">
    <vt:lpwstr>6051185c-80ef-46cf-8ddf-f7b846b249cf</vt:lpwstr>
  </property>
  <property fmtid="{D5CDD505-2E9C-101B-9397-08002B2CF9AE}" pid="7" name="MSIP_Label_6051185c-80ef-46cf-8ddf-f7b846b249cf_SiteId">
    <vt:lpwstr>a45fe71a-f480-4e42-ad5e-aff33165aa35</vt:lpwstr>
  </property>
  <property fmtid="{D5CDD505-2E9C-101B-9397-08002B2CF9AE}" pid="8" name="MSIP_Label_6051185c-80ef-46cf-8ddf-f7b846b249cf_ActionId">
    <vt:lpwstr>eb141abe-fa3e-4a13-bcb2-e7fa7b261c37</vt:lpwstr>
  </property>
  <property fmtid="{D5CDD505-2E9C-101B-9397-08002B2CF9AE}" pid="9" name="MSIP_Label_6051185c-80ef-46cf-8ddf-f7b846b249cf_ContentBits">
    <vt:lpwstr>0</vt:lpwstr>
  </property>
  <property fmtid="{D5CDD505-2E9C-101B-9397-08002B2CF9AE}" pid="10" name="MediaServiceImageTags">
    <vt:lpwstr/>
  </property>
</Properties>
</file>